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4"/>
  </p:notesMasterIdLst>
  <p:sldIdLst>
    <p:sldId id="292" r:id="rId3"/>
    <p:sldId id="257" r:id="rId4"/>
    <p:sldId id="293" r:id="rId5"/>
    <p:sldId id="258" r:id="rId6"/>
    <p:sldId id="259" r:id="rId7"/>
    <p:sldId id="260" r:id="rId8"/>
    <p:sldId id="261" r:id="rId9"/>
    <p:sldId id="262" r:id="rId10"/>
    <p:sldId id="263" r:id="rId11"/>
    <p:sldId id="264" r:id="rId12"/>
    <p:sldId id="265" r:id="rId13"/>
    <p:sldId id="266" r:id="rId14"/>
    <p:sldId id="267" r:id="rId15"/>
    <p:sldId id="269" r:id="rId16"/>
    <p:sldId id="268" r:id="rId17"/>
    <p:sldId id="270" r:id="rId18"/>
    <p:sldId id="271" r:id="rId19"/>
    <p:sldId id="272" r:id="rId20"/>
    <p:sldId id="273" r:id="rId21"/>
    <p:sldId id="274" r:id="rId22"/>
    <p:sldId id="300" r:id="rId23"/>
    <p:sldId id="275" r:id="rId24"/>
    <p:sldId id="276" r:id="rId25"/>
    <p:sldId id="277" r:id="rId26"/>
    <p:sldId id="278" r:id="rId27"/>
    <p:sldId id="279" r:id="rId28"/>
    <p:sldId id="294" r:id="rId29"/>
    <p:sldId id="295" r:id="rId30"/>
    <p:sldId id="296" r:id="rId31"/>
    <p:sldId id="298" r:id="rId32"/>
    <p:sldId id="299" r:id="rId33"/>
    <p:sldId id="282" r:id="rId34"/>
    <p:sldId id="283" r:id="rId35"/>
    <p:sldId id="302" r:id="rId36"/>
    <p:sldId id="285" r:id="rId37"/>
    <p:sldId id="286" r:id="rId38"/>
    <p:sldId id="287" r:id="rId39"/>
    <p:sldId id="288" r:id="rId40"/>
    <p:sldId id="289" r:id="rId41"/>
    <p:sldId id="290" r:id="rId42"/>
    <p:sldId id="301" r:id="rId43"/>
  </p:sldIdLst>
  <p:sldSz cx="9144000" cy="6858000" type="screen4x3"/>
  <p:notesSz cx="6858000" cy="9144000"/>
  <p:custDataLst>
    <p:tags r:id="rId45"/>
  </p:custDataLst>
  <p:defaultTextStyle>
    <a:defPPr>
      <a:defRPr lang="en-US"/>
    </a:defPPr>
    <a:lvl1pPr algn="l" rtl="0" eaLnBrk="0" fontAlgn="base" hangingPunct="0">
      <a:spcBef>
        <a:spcPct val="0"/>
      </a:spcBef>
      <a:spcAft>
        <a:spcPct val="0"/>
      </a:spcAft>
      <a:defRPr sz="2400" b="1" kern="1200">
        <a:solidFill>
          <a:schemeClr val="tx1"/>
        </a:solidFill>
        <a:latin typeface="Arial" charset="0"/>
        <a:ea typeface="MS PGothic" charset="-128"/>
        <a:cs typeface="+mn-cs"/>
      </a:defRPr>
    </a:lvl1pPr>
    <a:lvl2pPr marL="457200" algn="l" rtl="0" eaLnBrk="0" fontAlgn="base" hangingPunct="0">
      <a:spcBef>
        <a:spcPct val="0"/>
      </a:spcBef>
      <a:spcAft>
        <a:spcPct val="0"/>
      </a:spcAft>
      <a:defRPr sz="2400" b="1" kern="1200">
        <a:solidFill>
          <a:schemeClr val="tx1"/>
        </a:solidFill>
        <a:latin typeface="Arial" charset="0"/>
        <a:ea typeface="MS PGothic" charset="-128"/>
        <a:cs typeface="+mn-cs"/>
      </a:defRPr>
    </a:lvl2pPr>
    <a:lvl3pPr marL="914400" algn="l" rtl="0" eaLnBrk="0" fontAlgn="base" hangingPunct="0">
      <a:spcBef>
        <a:spcPct val="0"/>
      </a:spcBef>
      <a:spcAft>
        <a:spcPct val="0"/>
      </a:spcAft>
      <a:defRPr sz="2400" b="1" kern="1200">
        <a:solidFill>
          <a:schemeClr val="tx1"/>
        </a:solidFill>
        <a:latin typeface="Arial" charset="0"/>
        <a:ea typeface="MS PGothic" charset="-128"/>
        <a:cs typeface="+mn-cs"/>
      </a:defRPr>
    </a:lvl3pPr>
    <a:lvl4pPr marL="1371600" algn="l" rtl="0" eaLnBrk="0" fontAlgn="base" hangingPunct="0">
      <a:spcBef>
        <a:spcPct val="0"/>
      </a:spcBef>
      <a:spcAft>
        <a:spcPct val="0"/>
      </a:spcAft>
      <a:defRPr sz="2400" b="1" kern="1200">
        <a:solidFill>
          <a:schemeClr val="tx1"/>
        </a:solidFill>
        <a:latin typeface="Arial" charset="0"/>
        <a:ea typeface="MS PGothic" charset="-128"/>
        <a:cs typeface="+mn-cs"/>
      </a:defRPr>
    </a:lvl4pPr>
    <a:lvl5pPr marL="1828800" algn="l" rtl="0" eaLnBrk="0" fontAlgn="base" hangingPunct="0">
      <a:spcBef>
        <a:spcPct val="0"/>
      </a:spcBef>
      <a:spcAft>
        <a:spcPct val="0"/>
      </a:spcAft>
      <a:defRPr sz="2400" b="1" kern="1200">
        <a:solidFill>
          <a:schemeClr val="tx1"/>
        </a:solidFill>
        <a:latin typeface="Arial" charset="0"/>
        <a:ea typeface="MS PGothic" charset="-128"/>
        <a:cs typeface="+mn-cs"/>
      </a:defRPr>
    </a:lvl5pPr>
    <a:lvl6pPr marL="2286000" algn="l" defTabSz="914400" rtl="0" eaLnBrk="1" latinLnBrk="0" hangingPunct="1">
      <a:defRPr sz="2400" b="1" kern="1200">
        <a:solidFill>
          <a:schemeClr val="tx1"/>
        </a:solidFill>
        <a:latin typeface="Arial" charset="0"/>
        <a:ea typeface="MS PGothic" charset="-128"/>
        <a:cs typeface="+mn-cs"/>
      </a:defRPr>
    </a:lvl6pPr>
    <a:lvl7pPr marL="2743200" algn="l" defTabSz="914400" rtl="0" eaLnBrk="1" latinLnBrk="0" hangingPunct="1">
      <a:defRPr sz="2400" b="1" kern="1200">
        <a:solidFill>
          <a:schemeClr val="tx1"/>
        </a:solidFill>
        <a:latin typeface="Arial" charset="0"/>
        <a:ea typeface="MS PGothic" charset="-128"/>
        <a:cs typeface="+mn-cs"/>
      </a:defRPr>
    </a:lvl7pPr>
    <a:lvl8pPr marL="3200400" algn="l" defTabSz="914400" rtl="0" eaLnBrk="1" latinLnBrk="0" hangingPunct="1">
      <a:defRPr sz="2400" b="1" kern="1200">
        <a:solidFill>
          <a:schemeClr val="tx1"/>
        </a:solidFill>
        <a:latin typeface="Arial" charset="0"/>
        <a:ea typeface="MS PGothic" charset="-128"/>
        <a:cs typeface="+mn-cs"/>
      </a:defRPr>
    </a:lvl8pPr>
    <a:lvl9pPr marL="3657600" algn="l" defTabSz="914400" rtl="0" eaLnBrk="1" latinLnBrk="0" hangingPunct="1">
      <a:defRPr sz="2400" b="1" kern="1200">
        <a:solidFill>
          <a:schemeClr val="tx1"/>
        </a:solidFill>
        <a:latin typeface="Arial" charset="0"/>
        <a:ea typeface="MS PGothic" charset="-128"/>
        <a:cs typeface="+mn-cs"/>
      </a:defRPr>
    </a:lvl9pPr>
  </p:defaultTextStyle>
  <p:extLst>
    <p:ext uri="{EFAFB233-063F-42B5-8137-9DF3F51BA10A}">
      <p15:sldGuideLst xmlns:p15="http://schemas.microsoft.com/office/powerpoint/2012/main">
        <p15:guide id="1" orient="horz" pos="2515">
          <p15:clr>
            <a:srgbClr val="A4A3A4"/>
          </p15:clr>
        </p15:guide>
        <p15:guide id="2" pos="4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D90000"/>
    <a:srgbClr val="3366E1"/>
    <a:srgbClr val="3366FF"/>
    <a:srgbClr val="2B66D9"/>
    <a:srgbClr val="008080"/>
    <a:srgbClr val="BE0204"/>
    <a:srgbClr val="3378FF"/>
    <a:srgbClr val="FF0000"/>
    <a:srgbClr val="3333FF"/>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6216" autoAdjust="0"/>
    <p:restoredTop sz="94270" autoAdjust="0"/>
  </p:normalViewPr>
  <p:slideViewPr>
    <p:cSldViewPr>
      <p:cViewPr varScale="1">
        <p:scale>
          <a:sx n="100" d="100"/>
          <a:sy n="100" d="100"/>
        </p:scale>
        <p:origin x="564" y="90"/>
      </p:cViewPr>
      <p:guideLst>
        <p:guide orient="horz" pos="2515"/>
        <p:guide pos="431"/>
      </p:guideLst>
    </p:cSldViewPr>
  </p:slideViewPr>
  <p:outlineViewPr>
    <p:cViewPr>
      <p:scale>
        <a:sx n="33" d="100"/>
        <a:sy n="33" d="100"/>
      </p:scale>
      <p:origin x="0" y="-20898"/>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 Id="rId5" Type="http://schemas.openxmlformats.org/officeDocument/2006/relationships/image" Target="../media/image43.wmf"/><Relationship Id="rId4" Type="http://schemas.openxmlformats.org/officeDocument/2006/relationships/image" Target="../media/image42.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4" Type="http://schemas.openxmlformats.org/officeDocument/2006/relationships/image" Target="../media/image2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latin typeface="Arial" charset="0"/>
                <a:ea typeface="+mn-ea"/>
                <a:cs typeface="+mn-cs"/>
              </a:defRPr>
            </a:lvl1pPr>
          </a:lstStyle>
          <a:p>
            <a:pPr>
              <a:defRPr/>
            </a:pPr>
            <a:endParaRPr lang="en-US" dirty="0"/>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atin typeface="Arial" charset="0"/>
                <a:ea typeface="+mn-ea"/>
                <a:cs typeface="+mn-cs"/>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latin typeface="Arial" charset="0"/>
                <a:ea typeface="+mn-ea"/>
                <a:cs typeface="+mn-cs"/>
              </a:defRPr>
            </a:lvl1pPr>
          </a:lstStyle>
          <a:p>
            <a:pPr>
              <a:defRPr/>
            </a:pPr>
            <a:endParaRPr lang="en-US" dirty="0"/>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atin typeface="Arial" panose="020B0604020202020204" pitchFamily="34" charset="0"/>
                <a:ea typeface="ＭＳ Ｐゴシック" panose="020B0600070205080204" pitchFamily="34" charset="-128"/>
              </a:defRPr>
            </a:lvl1pPr>
          </a:lstStyle>
          <a:p>
            <a:pPr>
              <a:defRPr/>
            </a:pPr>
            <a:fld id="{C2C3E298-C35D-BB49-A510-6C32F141171E}" type="slidenum">
              <a:rPr lang="en-US" altLang="en-US"/>
              <a:pPr>
                <a:defRPr/>
              </a:pPr>
              <a:t>‹#›</a:t>
            </a:fld>
            <a:endParaRPr lang="en-US" altLang="en-US" dirty="0"/>
          </a:p>
        </p:txBody>
      </p:sp>
    </p:spTree>
    <p:extLst>
      <p:ext uri="{BB962C8B-B14F-4D97-AF65-F5344CB8AC3E}">
        <p14:creationId xmlns:p14="http://schemas.microsoft.com/office/powerpoint/2010/main" val="11990454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C0430750-F2BC-9B46-8D5B-3E654B097E03}" type="slidenum">
              <a:rPr lang="en-US" altLang="en-US"/>
              <a:pPr>
                <a:spcBef>
                  <a:spcPct val="0"/>
                </a:spcBef>
              </a:pPr>
              <a:t>1</a:t>
            </a:fld>
            <a:endParaRPr lang="en-US" altLang="en-US" dirty="0"/>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dirty="0">
              <a:ea typeface="MS PGothic" charset="-128"/>
              <a:cs typeface="ＭＳ Ｐゴシック" charset="-128"/>
            </a:endParaRPr>
          </a:p>
        </p:txBody>
      </p:sp>
    </p:spTree>
    <p:extLst>
      <p:ext uri="{BB962C8B-B14F-4D97-AF65-F5344CB8AC3E}">
        <p14:creationId xmlns:p14="http://schemas.microsoft.com/office/powerpoint/2010/main" val="370166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51B358D2-3C02-924E-991B-9045BD05C529}" type="slidenum">
              <a:rPr lang="en-US" altLang="en-US"/>
              <a:pPr>
                <a:spcBef>
                  <a:spcPct val="0"/>
                </a:spcBef>
              </a:pPr>
              <a:t>10</a:t>
            </a:fld>
            <a:endParaRPr lang="en-US" altLang="en-US" dirty="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dirty="0">
              <a:ea typeface="MS PGothic" charset="-128"/>
              <a:cs typeface="ＭＳ Ｐゴシック" charset="-128"/>
            </a:endParaRPr>
          </a:p>
        </p:txBody>
      </p:sp>
    </p:spTree>
    <p:extLst>
      <p:ext uri="{BB962C8B-B14F-4D97-AF65-F5344CB8AC3E}">
        <p14:creationId xmlns:p14="http://schemas.microsoft.com/office/powerpoint/2010/main" val="1456517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539AA228-DD09-1D42-87FC-70E42A1B0895}" type="slidenum">
              <a:rPr lang="en-US" altLang="en-US"/>
              <a:pPr>
                <a:spcBef>
                  <a:spcPct val="0"/>
                </a:spcBef>
              </a:pPr>
              <a:t>11</a:t>
            </a:fld>
            <a:endParaRPr lang="en-US" alt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dirty="0">
              <a:ea typeface="MS PGothic" charset="-128"/>
              <a:cs typeface="ＭＳ Ｐゴシック" charset="-128"/>
            </a:endParaRPr>
          </a:p>
        </p:txBody>
      </p:sp>
    </p:spTree>
    <p:extLst>
      <p:ext uri="{BB962C8B-B14F-4D97-AF65-F5344CB8AC3E}">
        <p14:creationId xmlns:p14="http://schemas.microsoft.com/office/powerpoint/2010/main" val="525580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884FC0A3-7FF8-1B41-9408-AE17A8774EF6}" type="slidenum">
              <a:rPr lang="en-US" altLang="en-US"/>
              <a:pPr>
                <a:spcBef>
                  <a:spcPct val="0"/>
                </a:spcBef>
              </a:pPr>
              <a:t>12</a:t>
            </a:fld>
            <a:endParaRPr lang="en-US" alt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dirty="0">
              <a:ea typeface="MS PGothic" charset="-128"/>
              <a:cs typeface="ＭＳ Ｐゴシック" charset="-128"/>
            </a:endParaRPr>
          </a:p>
        </p:txBody>
      </p:sp>
    </p:spTree>
    <p:extLst>
      <p:ext uri="{BB962C8B-B14F-4D97-AF65-F5344CB8AC3E}">
        <p14:creationId xmlns:p14="http://schemas.microsoft.com/office/powerpoint/2010/main" val="8362822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BDDE6EE8-5FDA-4C43-AFA4-131D5E49F01E}" type="slidenum">
              <a:rPr lang="en-US" altLang="en-US"/>
              <a:pPr>
                <a:spcBef>
                  <a:spcPct val="0"/>
                </a:spcBef>
              </a:pPr>
              <a:t>13</a:t>
            </a:fld>
            <a:endParaRPr lang="en-US" altLang="en-US" dirty="0"/>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dirty="0">
              <a:ea typeface="MS PGothic" charset="-128"/>
              <a:cs typeface="ＭＳ Ｐゴシック" charset="-128"/>
            </a:endParaRPr>
          </a:p>
        </p:txBody>
      </p:sp>
    </p:spTree>
    <p:extLst>
      <p:ext uri="{BB962C8B-B14F-4D97-AF65-F5344CB8AC3E}">
        <p14:creationId xmlns:p14="http://schemas.microsoft.com/office/powerpoint/2010/main" val="1160792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6B41D5A9-5AEF-3E4E-890F-7317DC72DFDB}" type="slidenum">
              <a:rPr lang="en-US" altLang="en-US"/>
              <a:pPr>
                <a:spcBef>
                  <a:spcPct val="0"/>
                </a:spcBef>
              </a:pPr>
              <a:t>14</a:t>
            </a:fld>
            <a:endParaRPr lang="en-US" altLang="en-US" dirty="0"/>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dirty="0">
              <a:ea typeface="MS PGothic" charset="-128"/>
              <a:cs typeface="ＭＳ Ｐゴシック" charset="-128"/>
            </a:endParaRPr>
          </a:p>
        </p:txBody>
      </p:sp>
    </p:spTree>
    <p:extLst>
      <p:ext uri="{BB962C8B-B14F-4D97-AF65-F5344CB8AC3E}">
        <p14:creationId xmlns:p14="http://schemas.microsoft.com/office/powerpoint/2010/main" val="10289209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61980F44-1C25-CD44-B748-37560E715867}" type="slidenum">
              <a:rPr lang="en-US" altLang="en-US"/>
              <a:pPr>
                <a:spcBef>
                  <a:spcPct val="0"/>
                </a:spcBef>
              </a:pPr>
              <a:t>15</a:t>
            </a:fld>
            <a:endParaRPr lang="en-US" altLang="en-US" dirty="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dirty="0">
              <a:ea typeface="MS PGothic" charset="-128"/>
              <a:cs typeface="ＭＳ Ｐゴシック" charset="-128"/>
            </a:endParaRPr>
          </a:p>
        </p:txBody>
      </p:sp>
    </p:spTree>
    <p:extLst>
      <p:ext uri="{BB962C8B-B14F-4D97-AF65-F5344CB8AC3E}">
        <p14:creationId xmlns:p14="http://schemas.microsoft.com/office/powerpoint/2010/main" val="15356272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EC6B4925-3971-EE4B-9DBD-2BF0E99460C8}" type="slidenum">
              <a:rPr lang="en-US" altLang="en-US"/>
              <a:pPr>
                <a:spcBef>
                  <a:spcPct val="0"/>
                </a:spcBef>
              </a:pPr>
              <a:t>16</a:t>
            </a:fld>
            <a:endParaRPr lang="en-US" altLang="en-US" dirty="0"/>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dirty="0">
              <a:ea typeface="MS PGothic" charset="-128"/>
              <a:cs typeface="ＭＳ Ｐゴシック" charset="-128"/>
            </a:endParaRPr>
          </a:p>
        </p:txBody>
      </p:sp>
    </p:spTree>
    <p:extLst>
      <p:ext uri="{BB962C8B-B14F-4D97-AF65-F5344CB8AC3E}">
        <p14:creationId xmlns:p14="http://schemas.microsoft.com/office/powerpoint/2010/main" val="8281664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389C7135-CC60-B343-8B93-BBF5E0E84E84}" type="slidenum">
              <a:rPr lang="en-US" altLang="en-US"/>
              <a:pPr>
                <a:spcBef>
                  <a:spcPct val="0"/>
                </a:spcBef>
              </a:pPr>
              <a:t>17</a:t>
            </a:fld>
            <a:endParaRPr lang="en-US" altLang="en-US" dirty="0"/>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dirty="0">
              <a:ea typeface="MS PGothic" charset="-128"/>
              <a:cs typeface="ＭＳ Ｐゴシック" charset="-128"/>
            </a:endParaRPr>
          </a:p>
        </p:txBody>
      </p:sp>
    </p:spTree>
    <p:extLst>
      <p:ext uri="{BB962C8B-B14F-4D97-AF65-F5344CB8AC3E}">
        <p14:creationId xmlns:p14="http://schemas.microsoft.com/office/powerpoint/2010/main" val="11523955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CD508757-24C4-0C40-A8A6-3AC0E8B2A889}" type="slidenum">
              <a:rPr lang="en-US" altLang="en-US"/>
              <a:pPr>
                <a:spcBef>
                  <a:spcPct val="0"/>
                </a:spcBef>
              </a:pPr>
              <a:t>18</a:t>
            </a:fld>
            <a:endParaRPr lang="en-US" altLang="en-US" dirty="0"/>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dirty="0">
              <a:ea typeface="MS PGothic" charset="-128"/>
              <a:cs typeface="ＭＳ Ｐゴシック" charset="-128"/>
            </a:endParaRPr>
          </a:p>
        </p:txBody>
      </p:sp>
    </p:spTree>
    <p:extLst>
      <p:ext uri="{BB962C8B-B14F-4D97-AF65-F5344CB8AC3E}">
        <p14:creationId xmlns:p14="http://schemas.microsoft.com/office/powerpoint/2010/main" val="1562234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93CD5893-F0F6-AC41-BEFA-AC25C3C7B4A8}" type="slidenum">
              <a:rPr lang="en-US" altLang="en-US"/>
              <a:pPr>
                <a:spcBef>
                  <a:spcPct val="0"/>
                </a:spcBef>
              </a:pPr>
              <a:t>19</a:t>
            </a:fld>
            <a:endParaRPr lang="en-US" altLang="en-US" dirty="0"/>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dirty="0">
              <a:ea typeface="MS PGothic" charset="-128"/>
              <a:cs typeface="ＭＳ Ｐゴシック" charset="-128"/>
            </a:endParaRPr>
          </a:p>
        </p:txBody>
      </p:sp>
    </p:spTree>
    <p:extLst>
      <p:ext uri="{BB962C8B-B14F-4D97-AF65-F5344CB8AC3E}">
        <p14:creationId xmlns:p14="http://schemas.microsoft.com/office/powerpoint/2010/main" val="1422255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33C1367C-F62F-CE4B-97D1-DBECE6A92F93}" type="slidenum">
              <a:rPr lang="en-US" altLang="en-US"/>
              <a:pPr>
                <a:spcBef>
                  <a:spcPct val="0"/>
                </a:spcBef>
              </a:pPr>
              <a:t>2</a:t>
            </a:fld>
            <a:endParaRPr lang="en-US" altLang="en-US" dirty="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dirty="0">
              <a:ea typeface="MS PGothic" charset="-128"/>
              <a:cs typeface="ＭＳ Ｐゴシック" charset="-128"/>
            </a:endParaRPr>
          </a:p>
        </p:txBody>
      </p:sp>
    </p:spTree>
    <p:extLst>
      <p:ext uri="{BB962C8B-B14F-4D97-AF65-F5344CB8AC3E}">
        <p14:creationId xmlns:p14="http://schemas.microsoft.com/office/powerpoint/2010/main" val="130458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97CF94F1-E019-8448-B7DC-39B24FE8DF74}" type="slidenum">
              <a:rPr lang="en-US" altLang="en-US"/>
              <a:pPr>
                <a:spcBef>
                  <a:spcPct val="0"/>
                </a:spcBef>
              </a:pPr>
              <a:t>20</a:t>
            </a:fld>
            <a:endParaRPr lang="en-US" altLang="en-US" dirty="0"/>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dirty="0">
              <a:ea typeface="MS PGothic" charset="-128"/>
              <a:cs typeface="ＭＳ Ｐゴシック" charset="-128"/>
            </a:endParaRPr>
          </a:p>
        </p:txBody>
      </p:sp>
    </p:spTree>
    <p:extLst>
      <p:ext uri="{BB962C8B-B14F-4D97-AF65-F5344CB8AC3E}">
        <p14:creationId xmlns:p14="http://schemas.microsoft.com/office/powerpoint/2010/main" val="2062179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BE182641-0B63-9243-A44F-81E8E911E274}" type="slidenum">
              <a:rPr lang="en-US" altLang="en-US"/>
              <a:pPr>
                <a:spcBef>
                  <a:spcPct val="0"/>
                </a:spcBef>
              </a:pPr>
              <a:t>21</a:t>
            </a:fld>
            <a:endParaRPr lang="en-US" altLang="en-US" dirty="0"/>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dirty="0">
              <a:ea typeface="MS PGothic" charset="-128"/>
              <a:cs typeface="ＭＳ Ｐゴシック" charset="-128"/>
            </a:endParaRPr>
          </a:p>
        </p:txBody>
      </p:sp>
    </p:spTree>
    <p:extLst>
      <p:ext uri="{BB962C8B-B14F-4D97-AF65-F5344CB8AC3E}">
        <p14:creationId xmlns:p14="http://schemas.microsoft.com/office/powerpoint/2010/main" val="20134588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0CE16A39-B3AD-8640-B94B-8A84C204F019}" type="slidenum">
              <a:rPr lang="en-US" altLang="en-US"/>
              <a:pPr>
                <a:spcBef>
                  <a:spcPct val="0"/>
                </a:spcBef>
              </a:pPr>
              <a:t>22</a:t>
            </a:fld>
            <a:endParaRPr lang="en-US" altLang="en-US" dirty="0"/>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dirty="0">
              <a:ea typeface="MS PGothic" charset="-128"/>
              <a:cs typeface="ＭＳ Ｐゴシック" charset="-128"/>
            </a:endParaRPr>
          </a:p>
        </p:txBody>
      </p:sp>
    </p:spTree>
    <p:extLst>
      <p:ext uri="{BB962C8B-B14F-4D97-AF65-F5344CB8AC3E}">
        <p14:creationId xmlns:p14="http://schemas.microsoft.com/office/powerpoint/2010/main" val="1552295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851F4142-6200-AC43-B3A0-5F0418369658}" type="slidenum">
              <a:rPr lang="en-US" altLang="en-US"/>
              <a:pPr>
                <a:spcBef>
                  <a:spcPct val="0"/>
                </a:spcBef>
              </a:pPr>
              <a:t>23</a:t>
            </a:fld>
            <a:endParaRPr lang="en-US" altLang="en-US" dirty="0"/>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dirty="0">
              <a:ea typeface="MS PGothic" charset="-128"/>
              <a:cs typeface="ＭＳ Ｐゴシック" charset="-128"/>
            </a:endParaRPr>
          </a:p>
        </p:txBody>
      </p:sp>
    </p:spTree>
    <p:extLst>
      <p:ext uri="{BB962C8B-B14F-4D97-AF65-F5344CB8AC3E}">
        <p14:creationId xmlns:p14="http://schemas.microsoft.com/office/powerpoint/2010/main" val="18983531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AF95D31E-0C4E-CE41-BC26-BF8162A77CBE}" type="slidenum">
              <a:rPr lang="en-US" altLang="en-US"/>
              <a:pPr>
                <a:spcBef>
                  <a:spcPct val="0"/>
                </a:spcBef>
              </a:pPr>
              <a:t>24</a:t>
            </a:fld>
            <a:endParaRPr lang="en-US" alt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dirty="0">
              <a:ea typeface="MS PGothic" charset="-128"/>
              <a:cs typeface="ＭＳ Ｐゴシック" charset="-128"/>
            </a:endParaRPr>
          </a:p>
        </p:txBody>
      </p:sp>
    </p:spTree>
    <p:extLst>
      <p:ext uri="{BB962C8B-B14F-4D97-AF65-F5344CB8AC3E}">
        <p14:creationId xmlns:p14="http://schemas.microsoft.com/office/powerpoint/2010/main" val="4573695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7E2677BD-ABAD-B945-B525-92425438512B}" type="slidenum">
              <a:rPr lang="en-US" altLang="en-US"/>
              <a:pPr>
                <a:spcBef>
                  <a:spcPct val="0"/>
                </a:spcBef>
              </a:pPr>
              <a:t>25</a:t>
            </a:fld>
            <a:endParaRPr lang="en-US" altLang="en-US" dirty="0"/>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dirty="0">
              <a:ea typeface="MS PGothic" charset="-128"/>
              <a:cs typeface="ＭＳ Ｐゴシック" charset="-128"/>
            </a:endParaRPr>
          </a:p>
        </p:txBody>
      </p:sp>
    </p:spTree>
    <p:extLst>
      <p:ext uri="{BB962C8B-B14F-4D97-AF65-F5344CB8AC3E}">
        <p14:creationId xmlns:p14="http://schemas.microsoft.com/office/powerpoint/2010/main" val="11666929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A1D9B30D-780F-9A48-80AE-2F09F8B1F62F}" type="slidenum">
              <a:rPr lang="en-US" altLang="en-US"/>
              <a:pPr>
                <a:spcBef>
                  <a:spcPct val="0"/>
                </a:spcBef>
              </a:pPr>
              <a:t>26</a:t>
            </a:fld>
            <a:endParaRPr lang="en-US" altLang="en-US" dirty="0"/>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dirty="0">
              <a:ea typeface="MS PGothic" charset="-128"/>
              <a:cs typeface="ＭＳ Ｐゴシック" charset="-128"/>
            </a:endParaRPr>
          </a:p>
        </p:txBody>
      </p:sp>
    </p:spTree>
    <p:extLst>
      <p:ext uri="{BB962C8B-B14F-4D97-AF65-F5344CB8AC3E}">
        <p14:creationId xmlns:p14="http://schemas.microsoft.com/office/powerpoint/2010/main" val="20819236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F2A8E3E3-1D32-9F42-9EA4-94A43E8A71D9}" type="slidenum">
              <a:rPr lang="en-US" altLang="en-US"/>
              <a:pPr>
                <a:spcBef>
                  <a:spcPct val="0"/>
                </a:spcBef>
              </a:pPr>
              <a:t>27</a:t>
            </a:fld>
            <a:endParaRPr lang="en-US" altLang="en-US" dirty="0"/>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dirty="0">
              <a:ea typeface="MS PGothic" charset="-128"/>
              <a:cs typeface="ＭＳ Ｐゴシック" charset="-128"/>
            </a:endParaRPr>
          </a:p>
        </p:txBody>
      </p:sp>
    </p:spTree>
    <p:extLst>
      <p:ext uri="{BB962C8B-B14F-4D97-AF65-F5344CB8AC3E}">
        <p14:creationId xmlns:p14="http://schemas.microsoft.com/office/powerpoint/2010/main" val="19390695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3E8F02CF-3F3B-8C40-8638-65D220EC561E}" type="slidenum">
              <a:rPr lang="en-US" altLang="en-US"/>
              <a:pPr>
                <a:spcBef>
                  <a:spcPct val="0"/>
                </a:spcBef>
              </a:pPr>
              <a:t>28</a:t>
            </a:fld>
            <a:endParaRPr lang="en-US" altLang="en-US" dirty="0"/>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dirty="0">
              <a:ea typeface="MS PGothic" charset="-128"/>
              <a:cs typeface="ＭＳ Ｐゴシック" charset="-128"/>
            </a:endParaRPr>
          </a:p>
        </p:txBody>
      </p:sp>
    </p:spTree>
    <p:extLst>
      <p:ext uri="{BB962C8B-B14F-4D97-AF65-F5344CB8AC3E}">
        <p14:creationId xmlns:p14="http://schemas.microsoft.com/office/powerpoint/2010/main" val="18768441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FF81C1F8-23E1-5C4D-ADE2-D19212B40FA5}" type="slidenum">
              <a:rPr lang="en-US" altLang="en-US"/>
              <a:pPr>
                <a:spcBef>
                  <a:spcPct val="0"/>
                </a:spcBef>
              </a:pPr>
              <a:t>29</a:t>
            </a:fld>
            <a:endParaRPr lang="en-US" altLang="en-US" dirty="0"/>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dirty="0">
              <a:ea typeface="MS PGothic" charset="-128"/>
              <a:cs typeface="ＭＳ Ｐゴシック" charset="-128"/>
            </a:endParaRPr>
          </a:p>
        </p:txBody>
      </p:sp>
    </p:spTree>
    <p:extLst>
      <p:ext uri="{BB962C8B-B14F-4D97-AF65-F5344CB8AC3E}">
        <p14:creationId xmlns:p14="http://schemas.microsoft.com/office/powerpoint/2010/main" val="1879267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15CC5BB4-8360-B14A-AFE7-D90575D28984}" type="slidenum">
              <a:rPr lang="en-US" altLang="en-US"/>
              <a:pPr>
                <a:spcBef>
                  <a:spcPct val="0"/>
                </a:spcBef>
              </a:pPr>
              <a:t>3</a:t>
            </a:fld>
            <a:endParaRPr lang="en-US" altLang="en-US" dirty="0"/>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dirty="0">
              <a:ea typeface="MS PGothic" charset="-128"/>
              <a:cs typeface="ＭＳ Ｐゴシック" charset="-128"/>
            </a:endParaRPr>
          </a:p>
        </p:txBody>
      </p:sp>
    </p:spTree>
    <p:extLst>
      <p:ext uri="{BB962C8B-B14F-4D97-AF65-F5344CB8AC3E}">
        <p14:creationId xmlns:p14="http://schemas.microsoft.com/office/powerpoint/2010/main" val="379790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2A30FDE1-80D3-1140-9848-712CA5899E0E}" type="slidenum">
              <a:rPr lang="en-US" altLang="en-US"/>
              <a:pPr>
                <a:spcBef>
                  <a:spcPct val="0"/>
                </a:spcBef>
              </a:pPr>
              <a:t>30</a:t>
            </a:fld>
            <a:endParaRPr lang="en-US" altLang="en-US" dirty="0"/>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dirty="0">
              <a:ea typeface="MS PGothic" charset="-128"/>
              <a:cs typeface="ＭＳ Ｐゴシック" charset="-128"/>
            </a:endParaRPr>
          </a:p>
        </p:txBody>
      </p:sp>
    </p:spTree>
    <p:extLst>
      <p:ext uri="{BB962C8B-B14F-4D97-AF65-F5344CB8AC3E}">
        <p14:creationId xmlns:p14="http://schemas.microsoft.com/office/powerpoint/2010/main" val="18032289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CA2467B4-EA32-EA42-8E39-BACC93FEEBD7}" type="slidenum">
              <a:rPr lang="en-US" altLang="en-US"/>
              <a:pPr>
                <a:spcBef>
                  <a:spcPct val="0"/>
                </a:spcBef>
              </a:pPr>
              <a:t>31</a:t>
            </a:fld>
            <a:endParaRPr lang="en-US" altLang="en-US" dirty="0"/>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dirty="0">
              <a:ea typeface="MS PGothic" charset="-128"/>
              <a:cs typeface="ＭＳ Ｐゴシック" charset="-128"/>
            </a:endParaRPr>
          </a:p>
        </p:txBody>
      </p:sp>
    </p:spTree>
    <p:extLst>
      <p:ext uri="{BB962C8B-B14F-4D97-AF65-F5344CB8AC3E}">
        <p14:creationId xmlns:p14="http://schemas.microsoft.com/office/powerpoint/2010/main" val="15797698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0F874F75-A323-9340-8133-5E97E27A00ED}" type="slidenum">
              <a:rPr lang="en-US" altLang="en-US"/>
              <a:pPr>
                <a:spcBef>
                  <a:spcPct val="0"/>
                </a:spcBef>
              </a:pPr>
              <a:t>32</a:t>
            </a:fld>
            <a:endParaRPr lang="en-US" altLang="en-US" dirty="0"/>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dirty="0">
              <a:ea typeface="MS PGothic" charset="-128"/>
              <a:cs typeface="ＭＳ Ｐゴシック" charset="-128"/>
            </a:endParaRPr>
          </a:p>
        </p:txBody>
      </p:sp>
    </p:spTree>
    <p:extLst>
      <p:ext uri="{BB962C8B-B14F-4D97-AF65-F5344CB8AC3E}">
        <p14:creationId xmlns:p14="http://schemas.microsoft.com/office/powerpoint/2010/main" val="18507007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9165C1D5-3620-1440-9750-D1FF5F83D4C1}" type="slidenum">
              <a:rPr lang="en-US" altLang="en-US"/>
              <a:pPr>
                <a:spcBef>
                  <a:spcPct val="0"/>
                </a:spcBef>
              </a:pPr>
              <a:t>33</a:t>
            </a:fld>
            <a:endParaRPr lang="en-US" altLang="en-US" dirty="0"/>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dirty="0">
              <a:ea typeface="MS PGothic" charset="-128"/>
              <a:cs typeface="ＭＳ Ｐゴシック" charset="-128"/>
            </a:endParaRPr>
          </a:p>
        </p:txBody>
      </p:sp>
    </p:spTree>
    <p:extLst>
      <p:ext uri="{BB962C8B-B14F-4D97-AF65-F5344CB8AC3E}">
        <p14:creationId xmlns:p14="http://schemas.microsoft.com/office/powerpoint/2010/main" val="5741772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9165C1D5-3620-1440-9750-D1FF5F83D4C1}" type="slidenum">
              <a:rPr lang="en-US" altLang="en-US"/>
              <a:pPr>
                <a:spcBef>
                  <a:spcPct val="0"/>
                </a:spcBef>
              </a:pPr>
              <a:t>34</a:t>
            </a:fld>
            <a:endParaRPr lang="en-US" altLang="en-US" dirty="0"/>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dirty="0">
              <a:ea typeface="MS PGothic" charset="-128"/>
              <a:cs typeface="ＭＳ Ｐゴシック" charset="-128"/>
            </a:endParaRPr>
          </a:p>
        </p:txBody>
      </p:sp>
    </p:spTree>
    <p:extLst>
      <p:ext uri="{BB962C8B-B14F-4D97-AF65-F5344CB8AC3E}">
        <p14:creationId xmlns:p14="http://schemas.microsoft.com/office/powerpoint/2010/main" val="28739614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D71DE425-46E9-C143-84C0-4DB779BB15CD}" type="slidenum">
              <a:rPr lang="en-US" altLang="en-US"/>
              <a:pPr>
                <a:spcBef>
                  <a:spcPct val="0"/>
                </a:spcBef>
              </a:pPr>
              <a:t>35</a:t>
            </a:fld>
            <a:endParaRPr lang="en-US" altLang="en-US" dirty="0"/>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dirty="0">
              <a:ea typeface="MS PGothic" charset="-128"/>
              <a:cs typeface="ＭＳ Ｐゴシック" charset="-128"/>
            </a:endParaRPr>
          </a:p>
        </p:txBody>
      </p:sp>
    </p:spTree>
    <p:extLst>
      <p:ext uri="{BB962C8B-B14F-4D97-AF65-F5344CB8AC3E}">
        <p14:creationId xmlns:p14="http://schemas.microsoft.com/office/powerpoint/2010/main" val="3837147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F1E6E5F8-C613-BD47-8EAE-E94147585C29}" type="slidenum">
              <a:rPr lang="en-US" altLang="en-US"/>
              <a:pPr>
                <a:spcBef>
                  <a:spcPct val="0"/>
                </a:spcBef>
              </a:pPr>
              <a:t>36</a:t>
            </a:fld>
            <a:endParaRPr lang="en-US" altLang="en-US" dirty="0"/>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dirty="0">
              <a:ea typeface="MS PGothic" charset="-128"/>
              <a:cs typeface="ＭＳ Ｐゴシック" charset="-128"/>
            </a:endParaRPr>
          </a:p>
        </p:txBody>
      </p:sp>
    </p:spTree>
    <p:extLst>
      <p:ext uri="{BB962C8B-B14F-4D97-AF65-F5344CB8AC3E}">
        <p14:creationId xmlns:p14="http://schemas.microsoft.com/office/powerpoint/2010/main" val="2000919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F7627842-8BEF-C44B-98E6-E682331D7DF1}" type="slidenum">
              <a:rPr lang="en-US" altLang="en-US"/>
              <a:pPr>
                <a:spcBef>
                  <a:spcPct val="0"/>
                </a:spcBef>
              </a:pPr>
              <a:t>37</a:t>
            </a:fld>
            <a:endParaRPr lang="en-US" altLang="en-US" dirty="0"/>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dirty="0">
              <a:ea typeface="MS PGothic" charset="-128"/>
              <a:cs typeface="ＭＳ Ｐゴシック" charset="-128"/>
            </a:endParaRPr>
          </a:p>
        </p:txBody>
      </p:sp>
    </p:spTree>
    <p:extLst>
      <p:ext uri="{BB962C8B-B14F-4D97-AF65-F5344CB8AC3E}">
        <p14:creationId xmlns:p14="http://schemas.microsoft.com/office/powerpoint/2010/main" val="21339330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FF333686-F3B7-6B49-874A-22E8D82FF8C6}" type="slidenum">
              <a:rPr lang="en-US" altLang="en-US"/>
              <a:pPr>
                <a:spcBef>
                  <a:spcPct val="0"/>
                </a:spcBef>
              </a:pPr>
              <a:t>38</a:t>
            </a:fld>
            <a:endParaRPr lang="en-US" altLang="en-US" dirty="0"/>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dirty="0">
              <a:ea typeface="MS PGothic" charset="-128"/>
              <a:cs typeface="ＭＳ Ｐゴシック" charset="-128"/>
            </a:endParaRPr>
          </a:p>
        </p:txBody>
      </p:sp>
    </p:spTree>
    <p:extLst>
      <p:ext uri="{BB962C8B-B14F-4D97-AF65-F5344CB8AC3E}">
        <p14:creationId xmlns:p14="http://schemas.microsoft.com/office/powerpoint/2010/main" val="20363202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04FB716D-B376-3D46-99BD-89300F391611}" type="slidenum">
              <a:rPr lang="en-US" altLang="en-US"/>
              <a:pPr>
                <a:spcBef>
                  <a:spcPct val="0"/>
                </a:spcBef>
              </a:pPr>
              <a:t>39</a:t>
            </a:fld>
            <a:endParaRPr lang="en-US" altLang="en-US" dirty="0"/>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dirty="0">
              <a:ea typeface="MS PGothic" charset="-128"/>
              <a:cs typeface="ＭＳ Ｐゴシック" charset="-128"/>
            </a:endParaRPr>
          </a:p>
        </p:txBody>
      </p:sp>
    </p:spTree>
    <p:extLst>
      <p:ext uri="{BB962C8B-B14F-4D97-AF65-F5344CB8AC3E}">
        <p14:creationId xmlns:p14="http://schemas.microsoft.com/office/powerpoint/2010/main" val="2134858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141E0FD7-0365-AA45-A7E8-3DB41E3620C8}" type="slidenum">
              <a:rPr lang="en-US" altLang="en-US"/>
              <a:pPr>
                <a:spcBef>
                  <a:spcPct val="0"/>
                </a:spcBef>
              </a:pPr>
              <a:t>4</a:t>
            </a:fld>
            <a:endParaRPr lang="en-US" altLang="en-US" dirty="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dirty="0">
              <a:ea typeface="MS PGothic" charset="-128"/>
              <a:cs typeface="ＭＳ Ｐゴシック" charset="-128"/>
            </a:endParaRPr>
          </a:p>
        </p:txBody>
      </p:sp>
    </p:spTree>
    <p:extLst>
      <p:ext uri="{BB962C8B-B14F-4D97-AF65-F5344CB8AC3E}">
        <p14:creationId xmlns:p14="http://schemas.microsoft.com/office/powerpoint/2010/main" val="5115527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8DA8270E-75B7-0549-9A13-807A6EDA09AA}" type="slidenum">
              <a:rPr lang="en-US" altLang="en-US"/>
              <a:pPr>
                <a:spcBef>
                  <a:spcPct val="0"/>
                </a:spcBef>
              </a:pPr>
              <a:t>40</a:t>
            </a:fld>
            <a:endParaRPr lang="en-US" altLang="en-US" dirty="0"/>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dirty="0">
              <a:ea typeface="MS PGothic" charset="-128"/>
              <a:cs typeface="ＭＳ Ｐゴシック" charset="-128"/>
            </a:endParaRPr>
          </a:p>
        </p:txBody>
      </p:sp>
    </p:spTree>
    <p:extLst>
      <p:ext uri="{BB962C8B-B14F-4D97-AF65-F5344CB8AC3E}">
        <p14:creationId xmlns:p14="http://schemas.microsoft.com/office/powerpoint/2010/main" val="4063546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1C043EA2-9D9C-4540-8C54-C72C173A3711}" type="slidenum">
              <a:rPr lang="en-US" altLang="en-US"/>
              <a:pPr>
                <a:spcBef>
                  <a:spcPct val="0"/>
                </a:spcBef>
              </a:pPr>
              <a:t>41</a:t>
            </a:fld>
            <a:endParaRPr lang="en-US" altLang="en-US" dirty="0"/>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dirty="0">
              <a:ea typeface="MS PGothic" charset="-128"/>
              <a:cs typeface="ＭＳ Ｐゴシック" charset="-128"/>
            </a:endParaRPr>
          </a:p>
        </p:txBody>
      </p:sp>
    </p:spTree>
    <p:extLst>
      <p:ext uri="{BB962C8B-B14F-4D97-AF65-F5344CB8AC3E}">
        <p14:creationId xmlns:p14="http://schemas.microsoft.com/office/powerpoint/2010/main" val="605294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3A2220B0-E42D-3B4F-9EEA-399A73853F86}" type="slidenum">
              <a:rPr lang="en-US" altLang="en-US"/>
              <a:pPr>
                <a:spcBef>
                  <a:spcPct val="0"/>
                </a:spcBef>
              </a:pPr>
              <a:t>5</a:t>
            </a:fld>
            <a:endParaRPr lang="en-US" altLang="en-US" dirty="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dirty="0">
              <a:ea typeface="MS PGothic" charset="-128"/>
              <a:cs typeface="ＭＳ Ｐゴシック" charset="-128"/>
            </a:endParaRPr>
          </a:p>
        </p:txBody>
      </p:sp>
    </p:spTree>
    <p:extLst>
      <p:ext uri="{BB962C8B-B14F-4D97-AF65-F5344CB8AC3E}">
        <p14:creationId xmlns:p14="http://schemas.microsoft.com/office/powerpoint/2010/main" val="1289475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88208CCE-37CB-FF48-92E4-AA37E6DC1F80}" type="slidenum">
              <a:rPr lang="en-US" altLang="en-US"/>
              <a:pPr>
                <a:spcBef>
                  <a:spcPct val="0"/>
                </a:spcBef>
              </a:pPr>
              <a:t>6</a:t>
            </a:fld>
            <a:endParaRPr lang="en-US" altLang="en-US" dirty="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dirty="0">
              <a:ea typeface="MS PGothic" charset="-128"/>
              <a:cs typeface="ＭＳ Ｐゴシック" charset="-128"/>
            </a:endParaRPr>
          </a:p>
        </p:txBody>
      </p:sp>
    </p:spTree>
    <p:extLst>
      <p:ext uri="{BB962C8B-B14F-4D97-AF65-F5344CB8AC3E}">
        <p14:creationId xmlns:p14="http://schemas.microsoft.com/office/powerpoint/2010/main" val="1960238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C8DC93F7-92EA-9D46-9DD2-9786A8FA0A8F}" type="slidenum">
              <a:rPr lang="en-US" altLang="en-US"/>
              <a:pPr>
                <a:spcBef>
                  <a:spcPct val="0"/>
                </a:spcBef>
              </a:pPr>
              <a:t>7</a:t>
            </a:fld>
            <a:endParaRPr lang="en-US" altLang="en-US" dirty="0"/>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dirty="0">
              <a:ea typeface="MS PGothic" charset="-128"/>
              <a:cs typeface="ＭＳ Ｐゴシック" charset="-128"/>
            </a:endParaRPr>
          </a:p>
        </p:txBody>
      </p:sp>
    </p:spTree>
    <p:extLst>
      <p:ext uri="{BB962C8B-B14F-4D97-AF65-F5344CB8AC3E}">
        <p14:creationId xmlns:p14="http://schemas.microsoft.com/office/powerpoint/2010/main" val="1177958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840C3CE0-FAB6-9D4A-9994-3AB7FF7F283B}" type="slidenum">
              <a:rPr lang="en-US" altLang="en-US"/>
              <a:pPr>
                <a:spcBef>
                  <a:spcPct val="0"/>
                </a:spcBef>
              </a:pPr>
              <a:t>8</a:t>
            </a:fld>
            <a:endParaRPr lang="en-US" altLang="en-US" dirty="0"/>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dirty="0">
              <a:ea typeface="MS PGothic" charset="-128"/>
              <a:cs typeface="ＭＳ Ｐゴシック" charset="-128"/>
            </a:endParaRPr>
          </a:p>
        </p:txBody>
      </p:sp>
    </p:spTree>
    <p:extLst>
      <p:ext uri="{BB962C8B-B14F-4D97-AF65-F5344CB8AC3E}">
        <p14:creationId xmlns:p14="http://schemas.microsoft.com/office/powerpoint/2010/main" val="296028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788A545F-FDF2-8D4B-B181-DECFD849BEE3}" type="slidenum">
              <a:rPr lang="en-US" altLang="en-US"/>
              <a:pPr>
                <a:spcBef>
                  <a:spcPct val="0"/>
                </a:spcBef>
              </a:pPr>
              <a:t>9</a:t>
            </a:fld>
            <a:endParaRPr lang="en-US" altLang="en-US" dirty="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dirty="0">
              <a:ea typeface="MS PGothic" charset="-128"/>
              <a:cs typeface="ＭＳ Ｐゴシック" charset="-128"/>
            </a:endParaRPr>
          </a:p>
        </p:txBody>
      </p:sp>
    </p:spTree>
    <p:extLst>
      <p:ext uri="{BB962C8B-B14F-4D97-AF65-F5344CB8AC3E}">
        <p14:creationId xmlns:p14="http://schemas.microsoft.com/office/powerpoint/2010/main" val="1775494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EA958F1A-1D6A-514A-976D-BC6E7DDA959E}" type="slidenum">
              <a:rPr lang="en-US" altLang="en-US"/>
              <a:pPr>
                <a:defRPr/>
              </a:pPr>
              <a:t>‹#›</a:t>
            </a:fld>
            <a:endParaRPr lang="en-US" altLang="en-US" dirty="0"/>
          </a:p>
        </p:txBody>
      </p:sp>
    </p:spTree>
    <p:extLst>
      <p:ext uri="{BB962C8B-B14F-4D97-AF65-F5344CB8AC3E}">
        <p14:creationId xmlns:p14="http://schemas.microsoft.com/office/powerpoint/2010/main" val="549197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3"/>
          </p:nvPr>
        </p:nvSpPr>
        <p:spPr>
          <a:xfrm>
            <a:off x="2051050" y="1989138"/>
            <a:ext cx="2449513" cy="86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p:cNvSpPr>
            <a:spLocks noGrp="1"/>
          </p:cNvSpPr>
          <p:nvPr>
            <p:ph sz="quarter" idx="14"/>
          </p:nvPr>
        </p:nvSpPr>
        <p:spPr>
          <a:xfrm>
            <a:off x="971550" y="2852738"/>
            <a:ext cx="1871663" cy="64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p:cNvSpPr>
            <a:spLocks noGrp="1"/>
          </p:cNvSpPr>
          <p:nvPr>
            <p:ph sz="quarter" idx="15"/>
          </p:nvPr>
        </p:nvSpPr>
        <p:spPr>
          <a:xfrm>
            <a:off x="4932363" y="1916113"/>
            <a:ext cx="1223962" cy="576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p:cNvSpPr>
            <a:spLocks noGrp="1"/>
          </p:cNvSpPr>
          <p:nvPr>
            <p:ph sz="quarter" idx="16"/>
          </p:nvPr>
        </p:nvSpPr>
        <p:spPr>
          <a:xfrm>
            <a:off x="6659563" y="1844675"/>
            <a:ext cx="1441450" cy="86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15"/>
          <p:cNvSpPr>
            <a:spLocks noGrp="1"/>
          </p:cNvSpPr>
          <p:nvPr>
            <p:ph sz="quarter" idx="17"/>
          </p:nvPr>
        </p:nvSpPr>
        <p:spPr>
          <a:xfrm>
            <a:off x="4643438" y="3500438"/>
            <a:ext cx="2160587" cy="72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Text Box 10"/>
          <p:cNvSpPr txBox="1">
            <a:spLocks noChangeArrowheads="1"/>
          </p:cNvSpPr>
          <p:nvPr userDrawn="1"/>
        </p:nvSpPr>
        <p:spPr bwMode="auto">
          <a:xfrm>
            <a:off x="3048000" y="1722897"/>
            <a:ext cx="3330575" cy="838709"/>
          </a:xfrm>
          <a:prstGeom prst="rect">
            <a:avLst/>
          </a:prstGeom>
          <a:solidFill>
            <a:srgbClr val="008080"/>
          </a:solidFill>
          <a:ln w="25400">
            <a:solidFill>
              <a:srgbClr val="005C5C"/>
            </a:solidFill>
            <a:miter lim="800000"/>
            <a:headEnd/>
            <a:tailEnd/>
          </a:ln>
          <a:effectLst>
            <a:outerShdw blurRad="50800" dist="38100" dir="2700000" algn="tl" rotWithShape="0">
              <a:srgbClr val="000000">
                <a:alpha val="39998"/>
              </a:srgbClr>
            </a:outerShdw>
          </a:effectLst>
        </p:spPr>
        <p:txBody>
          <a:bodyPr wrap="square">
            <a:spAutoFit/>
          </a:bodyPr>
          <a:lstStyle>
            <a:lvl1pPr eaLnBrk="0" hangingPunct="0">
              <a:defRPr sz="2400" b="1">
                <a:solidFill>
                  <a:schemeClr val="tx1"/>
                </a:solidFill>
                <a:latin typeface="Arial" charset="0"/>
                <a:ea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defRPr/>
            </a:pPr>
            <a:endParaRPr lang="en-US" dirty="0">
              <a:solidFill>
                <a:schemeClr val="bg1"/>
              </a:solidFill>
            </a:endParaRPr>
          </a:p>
        </p:txBody>
      </p:sp>
      <p:sp>
        <p:nvSpPr>
          <p:cNvPr id="20" name="Text Box 11"/>
          <p:cNvSpPr txBox="1">
            <a:spLocks noChangeArrowheads="1"/>
          </p:cNvSpPr>
          <p:nvPr userDrawn="1"/>
        </p:nvSpPr>
        <p:spPr bwMode="auto">
          <a:xfrm>
            <a:off x="3048000" y="3381851"/>
            <a:ext cx="3195638" cy="847096"/>
          </a:xfrm>
          <a:prstGeom prst="rect">
            <a:avLst/>
          </a:prstGeom>
          <a:solidFill>
            <a:srgbClr val="BE0204"/>
          </a:solidFill>
          <a:ln w="25400">
            <a:solidFill>
              <a:srgbClr val="8B0102"/>
            </a:solidFill>
            <a:miter lim="800000"/>
            <a:headEnd/>
            <a:tailEnd/>
          </a:ln>
          <a:effectLst>
            <a:outerShdw blurRad="50800" dist="38100" dir="2700000" algn="tl" rotWithShape="0">
              <a:srgbClr val="000000">
                <a:alpha val="39998"/>
              </a:srgbClr>
            </a:outerShdw>
          </a:effectLst>
        </p:spPr>
        <p:txBody>
          <a:bodyPr wrap="square">
            <a:spAutoFit/>
          </a:bodyPr>
          <a:lstStyle>
            <a:lvl1pPr eaLnBrk="0" hangingPunct="0">
              <a:defRPr sz="2400" b="1">
                <a:solidFill>
                  <a:schemeClr val="tx1"/>
                </a:solidFill>
                <a:latin typeface="Arial" charset="0"/>
                <a:ea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defRPr/>
            </a:pPr>
            <a:endParaRPr lang="en-US" dirty="0">
              <a:solidFill>
                <a:srgbClr val="FFFFFF"/>
              </a:solidFill>
            </a:endParaRPr>
          </a:p>
        </p:txBody>
      </p:sp>
    </p:spTree>
    <p:extLst>
      <p:ext uri="{BB962C8B-B14F-4D97-AF65-F5344CB8AC3E}">
        <p14:creationId xmlns:p14="http://schemas.microsoft.com/office/powerpoint/2010/main" val="2191200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3"/>
          </p:nvPr>
        </p:nvSpPr>
        <p:spPr>
          <a:xfrm>
            <a:off x="2051050" y="1989138"/>
            <a:ext cx="2449513" cy="86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p:cNvSpPr>
            <a:spLocks noGrp="1"/>
          </p:cNvSpPr>
          <p:nvPr>
            <p:ph sz="quarter" idx="15"/>
          </p:nvPr>
        </p:nvSpPr>
        <p:spPr>
          <a:xfrm>
            <a:off x="1763713" y="3068638"/>
            <a:ext cx="2592387" cy="1152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a:extLst>
              <a:ext uri="{FF2B5EF4-FFF2-40B4-BE49-F238E27FC236}">
                <a16:creationId xmlns:a16="http://schemas.microsoft.com/office/drawing/2014/main" id="{D4FBCA7D-AFA0-4628-9AEE-78F26D802584}"/>
              </a:ext>
            </a:extLst>
          </p:cNvPr>
          <p:cNvSpPr>
            <a:spLocks noGrp="1"/>
          </p:cNvSpPr>
          <p:nvPr>
            <p:ph sz="quarter" idx="16"/>
          </p:nvPr>
        </p:nvSpPr>
        <p:spPr>
          <a:xfrm>
            <a:off x="5364163" y="2349500"/>
            <a:ext cx="2232025" cy="1152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887EF076-2B26-4522-B9EA-DBE06398F336}"/>
              </a:ext>
            </a:extLst>
          </p:cNvPr>
          <p:cNvSpPr>
            <a:spLocks noGrp="1"/>
          </p:cNvSpPr>
          <p:nvPr>
            <p:ph sz="quarter" idx="17"/>
          </p:nvPr>
        </p:nvSpPr>
        <p:spPr>
          <a:xfrm>
            <a:off x="5148263" y="3716338"/>
            <a:ext cx="2808287" cy="1152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9A4C1A56-5450-4741-953A-DD9B0EAC1BF5}"/>
              </a:ext>
            </a:extLst>
          </p:cNvPr>
          <p:cNvSpPr>
            <a:spLocks noGrp="1"/>
          </p:cNvSpPr>
          <p:nvPr>
            <p:ph sz="quarter" idx="18"/>
          </p:nvPr>
        </p:nvSpPr>
        <p:spPr>
          <a:xfrm>
            <a:off x="1331913" y="4508500"/>
            <a:ext cx="2376487" cy="1152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a:extLst>
              <a:ext uri="{FF2B5EF4-FFF2-40B4-BE49-F238E27FC236}">
                <a16:creationId xmlns:a16="http://schemas.microsoft.com/office/drawing/2014/main" id="{A5D781AB-7D05-4B45-A4E1-821613E15808}"/>
              </a:ext>
            </a:extLst>
          </p:cNvPr>
          <p:cNvSpPr>
            <a:spLocks noGrp="1"/>
          </p:cNvSpPr>
          <p:nvPr>
            <p:ph sz="quarter" idx="19"/>
          </p:nvPr>
        </p:nvSpPr>
        <p:spPr>
          <a:xfrm>
            <a:off x="4583113" y="5013325"/>
            <a:ext cx="3228975" cy="11128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653412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3"/>
          </p:nvPr>
        </p:nvSpPr>
        <p:spPr>
          <a:xfrm>
            <a:off x="900113" y="1916113"/>
            <a:ext cx="1223962" cy="649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p:cNvSpPr>
            <a:spLocks noGrp="1"/>
          </p:cNvSpPr>
          <p:nvPr>
            <p:ph sz="quarter" idx="14"/>
          </p:nvPr>
        </p:nvSpPr>
        <p:spPr>
          <a:xfrm>
            <a:off x="2339975" y="1916113"/>
            <a:ext cx="1008063" cy="72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p:cNvSpPr>
            <a:spLocks noGrp="1"/>
          </p:cNvSpPr>
          <p:nvPr>
            <p:ph sz="quarter" idx="15"/>
          </p:nvPr>
        </p:nvSpPr>
        <p:spPr>
          <a:xfrm>
            <a:off x="3635375" y="1773238"/>
            <a:ext cx="1441450" cy="86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p:cNvSpPr>
            <a:spLocks noGrp="1"/>
          </p:cNvSpPr>
          <p:nvPr>
            <p:ph sz="quarter" idx="16"/>
          </p:nvPr>
        </p:nvSpPr>
        <p:spPr>
          <a:xfrm>
            <a:off x="5435600" y="1844675"/>
            <a:ext cx="1117600" cy="64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15"/>
          <p:cNvSpPr>
            <a:spLocks noGrp="1"/>
          </p:cNvSpPr>
          <p:nvPr>
            <p:ph sz="quarter" idx="17"/>
          </p:nvPr>
        </p:nvSpPr>
        <p:spPr>
          <a:xfrm>
            <a:off x="6804025" y="1773238"/>
            <a:ext cx="1223963" cy="64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17"/>
          <p:cNvSpPr>
            <a:spLocks noGrp="1"/>
          </p:cNvSpPr>
          <p:nvPr>
            <p:ph sz="quarter" idx="18"/>
          </p:nvPr>
        </p:nvSpPr>
        <p:spPr>
          <a:xfrm>
            <a:off x="1258888" y="3068638"/>
            <a:ext cx="2089150" cy="576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77322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3"/>
          </p:nvPr>
        </p:nvSpPr>
        <p:spPr>
          <a:xfrm>
            <a:off x="1187450" y="1844675"/>
            <a:ext cx="1936750" cy="86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p:cNvSpPr>
            <a:spLocks noGrp="1"/>
          </p:cNvSpPr>
          <p:nvPr>
            <p:ph sz="quarter" idx="14"/>
          </p:nvPr>
        </p:nvSpPr>
        <p:spPr>
          <a:xfrm>
            <a:off x="3492500" y="1773238"/>
            <a:ext cx="1439863" cy="86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p:cNvSpPr>
            <a:spLocks noGrp="1"/>
          </p:cNvSpPr>
          <p:nvPr>
            <p:ph sz="quarter" idx="15"/>
          </p:nvPr>
        </p:nvSpPr>
        <p:spPr>
          <a:xfrm>
            <a:off x="5219700" y="1844675"/>
            <a:ext cx="1728788" cy="72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16"/>
          </p:nvPr>
        </p:nvSpPr>
        <p:spPr>
          <a:xfrm>
            <a:off x="7308850" y="2276475"/>
            <a:ext cx="1008063" cy="576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576292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3"/>
          </p:nvPr>
        </p:nvSpPr>
        <p:spPr>
          <a:xfrm>
            <a:off x="1116013" y="1844675"/>
            <a:ext cx="1474787" cy="792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p:cNvSpPr>
            <a:spLocks noGrp="1"/>
          </p:cNvSpPr>
          <p:nvPr>
            <p:ph sz="quarter" idx="14"/>
          </p:nvPr>
        </p:nvSpPr>
        <p:spPr>
          <a:xfrm>
            <a:off x="2843213" y="1700213"/>
            <a:ext cx="1368425" cy="792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p:cNvSpPr>
            <a:spLocks noGrp="1"/>
          </p:cNvSpPr>
          <p:nvPr>
            <p:ph sz="quarter" idx="15"/>
          </p:nvPr>
        </p:nvSpPr>
        <p:spPr>
          <a:xfrm>
            <a:off x="4500563" y="1700213"/>
            <a:ext cx="2052637" cy="93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p:cNvSpPr>
            <a:spLocks noGrp="1"/>
          </p:cNvSpPr>
          <p:nvPr>
            <p:ph sz="quarter" idx="16"/>
          </p:nvPr>
        </p:nvSpPr>
        <p:spPr>
          <a:xfrm>
            <a:off x="6804025" y="1844675"/>
            <a:ext cx="1296988" cy="6477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Content Placeholder 15"/>
          <p:cNvSpPr>
            <a:spLocks noGrp="1"/>
          </p:cNvSpPr>
          <p:nvPr>
            <p:ph sz="quarter" idx="17"/>
          </p:nvPr>
        </p:nvSpPr>
        <p:spPr>
          <a:xfrm>
            <a:off x="1258888" y="2852738"/>
            <a:ext cx="1584325" cy="72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17"/>
          <p:cNvSpPr>
            <a:spLocks noGrp="1"/>
          </p:cNvSpPr>
          <p:nvPr>
            <p:ph sz="quarter" idx="18"/>
          </p:nvPr>
        </p:nvSpPr>
        <p:spPr>
          <a:xfrm>
            <a:off x="3779838" y="2708275"/>
            <a:ext cx="1152525" cy="792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a:extLst>
              <a:ext uri="{FF2B5EF4-FFF2-40B4-BE49-F238E27FC236}">
                <a16:creationId xmlns:a16="http://schemas.microsoft.com/office/drawing/2014/main" id="{CC5323E7-C1BB-42AA-8E14-F22E70B0ECBC}"/>
              </a:ext>
            </a:extLst>
          </p:cNvPr>
          <p:cNvSpPr>
            <a:spLocks noGrp="1"/>
          </p:cNvSpPr>
          <p:nvPr>
            <p:ph sz="quarter" idx="19"/>
          </p:nvPr>
        </p:nvSpPr>
        <p:spPr>
          <a:xfrm>
            <a:off x="5940425" y="908050"/>
            <a:ext cx="2160588" cy="1143000"/>
          </a:xfrm>
        </p:spPr>
        <p:txBody>
          <a:bodyPr/>
          <a:lstStyle/>
          <a:p>
            <a:pPr lvl="0"/>
            <a:endParaRPr lang="en-GB" dirty="0"/>
          </a:p>
        </p:txBody>
      </p:sp>
      <p:sp>
        <p:nvSpPr>
          <p:cNvPr id="7" name="Content Placeholder 6">
            <a:extLst>
              <a:ext uri="{FF2B5EF4-FFF2-40B4-BE49-F238E27FC236}">
                <a16:creationId xmlns:a16="http://schemas.microsoft.com/office/drawing/2014/main" id="{665C377E-58F4-4ACF-B39B-E8C8DAA95397}"/>
              </a:ext>
            </a:extLst>
          </p:cNvPr>
          <p:cNvSpPr>
            <a:spLocks noGrp="1"/>
          </p:cNvSpPr>
          <p:nvPr>
            <p:ph sz="quarter" idx="20"/>
          </p:nvPr>
        </p:nvSpPr>
        <p:spPr>
          <a:xfrm>
            <a:off x="6480894" y="2492375"/>
            <a:ext cx="987425" cy="1655763"/>
          </a:xfrm>
        </p:spPr>
        <p:txBody>
          <a:bodyPr/>
          <a:lstStyle/>
          <a:p>
            <a:pPr lvl="0"/>
            <a:endParaRPr lang="en-GB" dirty="0"/>
          </a:p>
        </p:txBody>
      </p:sp>
      <p:sp>
        <p:nvSpPr>
          <p:cNvPr id="11" name="Text Placeholder 10">
            <a:extLst>
              <a:ext uri="{FF2B5EF4-FFF2-40B4-BE49-F238E27FC236}">
                <a16:creationId xmlns:a16="http://schemas.microsoft.com/office/drawing/2014/main" id="{D1DCC283-8799-4B4B-A401-10978430E77E}"/>
              </a:ext>
            </a:extLst>
          </p:cNvPr>
          <p:cNvSpPr>
            <a:spLocks noGrp="1"/>
          </p:cNvSpPr>
          <p:nvPr>
            <p:ph type="body" sz="quarter" idx="21"/>
          </p:nvPr>
        </p:nvSpPr>
        <p:spPr>
          <a:xfrm>
            <a:off x="539750" y="692150"/>
            <a:ext cx="2016125" cy="1296988"/>
          </a:xfrm>
        </p:spPr>
        <p:txBody>
          <a:bodyPr/>
          <a:lstStyle/>
          <a:p>
            <a:pPr lvl="0"/>
            <a:endParaRPr lang="en-GB" dirty="0"/>
          </a:p>
        </p:txBody>
      </p:sp>
      <p:sp>
        <p:nvSpPr>
          <p:cNvPr id="6" name="Text Placeholder 5">
            <a:extLst>
              <a:ext uri="{FF2B5EF4-FFF2-40B4-BE49-F238E27FC236}">
                <a16:creationId xmlns:a16="http://schemas.microsoft.com/office/drawing/2014/main" id="{2019CB96-9510-4E4A-BAF4-490A9C0065B2}"/>
              </a:ext>
            </a:extLst>
          </p:cNvPr>
          <p:cNvSpPr>
            <a:spLocks noGrp="1"/>
          </p:cNvSpPr>
          <p:nvPr>
            <p:ph type="body" sz="quarter" idx="22"/>
          </p:nvPr>
        </p:nvSpPr>
        <p:spPr>
          <a:xfrm>
            <a:off x="323850" y="3860800"/>
            <a:ext cx="914400" cy="91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a:extLst>
              <a:ext uri="{FF2B5EF4-FFF2-40B4-BE49-F238E27FC236}">
                <a16:creationId xmlns:a16="http://schemas.microsoft.com/office/drawing/2014/main" id="{B20EF7B1-FB15-4BD5-8206-058F8B66976E}"/>
              </a:ext>
            </a:extLst>
          </p:cNvPr>
          <p:cNvSpPr>
            <a:spLocks noGrp="1"/>
          </p:cNvSpPr>
          <p:nvPr>
            <p:ph sz="quarter" idx="23"/>
          </p:nvPr>
        </p:nvSpPr>
        <p:spPr>
          <a:xfrm>
            <a:off x="539750" y="2708275"/>
            <a:ext cx="431800" cy="5048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380234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A6057B4D-E9AA-3646-A197-429DC7F42AAC}" type="slidenum">
              <a:rPr lang="en-US" altLang="en-US"/>
              <a:pPr>
                <a:defRPr/>
              </a:pPr>
              <a:t>‹#›</a:t>
            </a:fld>
            <a:endParaRPr lang="en-US" altLang="en-US" dirty="0"/>
          </a:p>
        </p:txBody>
      </p:sp>
    </p:spTree>
    <p:extLst>
      <p:ext uri="{BB962C8B-B14F-4D97-AF65-F5344CB8AC3E}">
        <p14:creationId xmlns:p14="http://schemas.microsoft.com/office/powerpoint/2010/main" val="13633567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3C5D3B27-8D43-FA4D-A52D-C99DD6FF2F01}" type="slidenum">
              <a:rPr lang="en-US" altLang="en-US"/>
              <a:pPr>
                <a:defRPr/>
              </a:pPr>
              <a:t>‹#›</a:t>
            </a:fld>
            <a:endParaRPr lang="en-US" altLang="en-US" dirty="0"/>
          </a:p>
        </p:txBody>
      </p:sp>
    </p:spTree>
    <p:extLst>
      <p:ext uri="{BB962C8B-B14F-4D97-AF65-F5344CB8AC3E}">
        <p14:creationId xmlns:p14="http://schemas.microsoft.com/office/powerpoint/2010/main" val="286787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EC6078B3-885B-7040-A3F7-4C41234A81EC}" type="slidenum">
              <a:rPr lang="en-US" altLang="en-US"/>
              <a:pPr>
                <a:defRPr/>
              </a:pPr>
              <a:t>‹#›</a:t>
            </a:fld>
            <a:endParaRPr lang="en-US" altLang="en-US" dirty="0"/>
          </a:p>
        </p:txBody>
      </p:sp>
    </p:spTree>
    <p:extLst>
      <p:ext uri="{BB962C8B-B14F-4D97-AF65-F5344CB8AC3E}">
        <p14:creationId xmlns:p14="http://schemas.microsoft.com/office/powerpoint/2010/main" val="10779564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244B8B7D-2244-9943-9CA2-CE3205AD12A2}" type="slidenum">
              <a:rPr lang="en-US" altLang="en-US"/>
              <a:pPr>
                <a:defRPr/>
              </a:pPr>
              <a:t>‹#›</a:t>
            </a:fld>
            <a:endParaRPr lang="en-US" altLang="en-US" dirty="0"/>
          </a:p>
        </p:txBody>
      </p:sp>
    </p:spTree>
    <p:extLst>
      <p:ext uri="{BB962C8B-B14F-4D97-AF65-F5344CB8AC3E}">
        <p14:creationId xmlns:p14="http://schemas.microsoft.com/office/powerpoint/2010/main" val="10416393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D67B60C4-C975-7F4B-A3AA-9E879D736A62}" type="slidenum">
              <a:rPr lang="en-US" altLang="en-US"/>
              <a:pPr>
                <a:defRPr/>
              </a:pPr>
              <a:t>‹#›</a:t>
            </a:fld>
            <a:endParaRPr lang="en-US" altLang="en-US" dirty="0"/>
          </a:p>
        </p:txBody>
      </p:sp>
    </p:spTree>
    <p:extLst>
      <p:ext uri="{BB962C8B-B14F-4D97-AF65-F5344CB8AC3E}">
        <p14:creationId xmlns:p14="http://schemas.microsoft.com/office/powerpoint/2010/main" val="545091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6EAD3DDC-B082-7242-9738-C7952BF9FC01}" type="slidenum">
              <a:rPr lang="en-US" altLang="en-US"/>
              <a:pPr>
                <a:defRPr/>
              </a:pPr>
              <a:t>‹#›</a:t>
            </a:fld>
            <a:endParaRPr lang="en-US" altLang="en-US" dirty="0"/>
          </a:p>
        </p:txBody>
      </p:sp>
      <p:sp>
        <p:nvSpPr>
          <p:cNvPr id="8" name="Content Placeholder 7"/>
          <p:cNvSpPr>
            <a:spLocks noGrp="1"/>
          </p:cNvSpPr>
          <p:nvPr>
            <p:ph sz="quarter" idx="13"/>
          </p:nvPr>
        </p:nvSpPr>
        <p:spPr>
          <a:xfrm>
            <a:off x="2051050" y="1989138"/>
            <a:ext cx="2449513" cy="86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able Placeholder 9"/>
          <p:cNvSpPr>
            <a:spLocks noGrp="1"/>
          </p:cNvSpPr>
          <p:nvPr>
            <p:ph type="tbl" sz="quarter" idx="14"/>
          </p:nvPr>
        </p:nvSpPr>
        <p:spPr>
          <a:xfrm>
            <a:off x="5219700" y="2420938"/>
            <a:ext cx="1655763" cy="647700"/>
          </a:xfrm>
        </p:spPr>
        <p:txBody>
          <a:bodyPr/>
          <a:lstStyle/>
          <a:p>
            <a:endParaRPr lang="en-GB" dirty="0"/>
          </a:p>
        </p:txBody>
      </p:sp>
      <p:sp>
        <p:nvSpPr>
          <p:cNvPr id="9" name="Content Placeholder 8"/>
          <p:cNvSpPr>
            <a:spLocks noGrp="1"/>
          </p:cNvSpPr>
          <p:nvPr>
            <p:ph sz="quarter" idx="15"/>
          </p:nvPr>
        </p:nvSpPr>
        <p:spPr>
          <a:xfrm>
            <a:off x="4932363" y="3500438"/>
            <a:ext cx="1800225" cy="7207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10">
            <a:extLst>
              <a:ext uri="{FF2B5EF4-FFF2-40B4-BE49-F238E27FC236}">
                <a16:creationId xmlns:a16="http://schemas.microsoft.com/office/drawing/2014/main" id="{CB30F191-F2AC-46BF-9A88-75CECC6D8C44}"/>
              </a:ext>
            </a:extLst>
          </p:cNvPr>
          <p:cNvSpPr>
            <a:spLocks noGrp="1"/>
          </p:cNvSpPr>
          <p:nvPr>
            <p:ph sz="quarter" idx="16"/>
          </p:nvPr>
        </p:nvSpPr>
        <p:spPr>
          <a:xfrm>
            <a:off x="250825" y="1844675"/>
            <a:ext cx="1225550" cy="10080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a:extLst>
              <a:ext uri="{FF2B5EF4-FFF2-40B4-BE49-F238E27FC236}">
                <a16:creationId xmlns:a16="http://schemas.microsoft.com/office/drawing/2014/main" id="{664BE9BC-E064-4A44-8F60-EC955CACA39C}"/>
              </a:ext>
            </a:extLst>
          </p:cNvPr>
          <p:cNvSpPr>
            <a:spLocks noGrp="1"/>
          </p:cNvSpPr>
          <p:nvPr>
            <p:ph sz="quarter" idx="17"/>
          </p:nvPr>
        </p:nvSpPr>
        <p:spPr>
          <a:xfrm>
            <a:off x="4859338" y="1600200"/>
            <a:ext cx="1441450" cy="638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a:extLst>
              <a:ext uri="{FF2B5EF4-FFF2-40B4-BE49-F238E27FC236}">
                <a16:creationId xmlns:a16="http://schemas.microsoft.com/office/drawing/2014/main" id="{793E92E5-413E-4160-9E48-0B01A8755005}"/>
              </a:ext>
            </a:extLst>
          </p:cNvPr>
          <p:cNvSpPr>
            <a:spLocks noGrp="1"/>
          </p:cNvSpPr>
          <p:nvPr>
            <p:ph sz="quarter" idx="18"/>
          </p:nvPr>
        </p:nvSpPr>
        <p:spPr>
          <a:xfrm>
            <a:off x="6659563" y="1600200"/>
            <a:ext cx="1655762" cy="863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a:extLst>
              <a:ext uri="{FF2B5EF4-FFF2-40B4-BE49-F238E27FC236}">
                <a16:creationId xmlns:a16="http://schemas.microsoft.com/office/drawing/2014/main" id="{7E65678D-7D1B-4C60-862A-6206C0EF2B30}"/>
              </a:ext>
            </a:extLst>
          </p:cNvPr>
          <p:cNvSpPr>
            <a:spLocks noGrp="1"/>
          </p:cNvSpPr>
          <p:nvPr>
            <p:ph sz="quarter" idx="19"/>
          </p:nvPr>
        </p:nvSpPr>
        <p:spPr>
          <a:xfrm>
            <a:off x="250825" y="3187700"/>
            <a:ext cx="1441450" cy="72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8">
            <a:extLst>
              <a:ext uri="{FF2B5EF4-FFF2-40B4-BE49-F238E27FC236}">
                <a16:creationId xmlns:a16="http://schemas.microsoft.com/office/drawing/2014/main" id="{D74FC756-0F64-471B-8953-37D65148A2F9}"/>
              </a:ext>
            </a:extLst>
          </p:cNvPr>
          <p:cNvSpPr>
            <a:spLocks noGrp="1"/>
          </p:cNvSpPr>
          <p:nvPr>
            <p:ph sz="quarter" idx="20"/>
          </p:nvPr>
        </p:nvSpPr>
        <p:spPr>
          <a:xfrm>
            <a:off x="2051050" y="3187700"/>
            <a:ext cx="2160588" cy="863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20">
            <a:extLst>
              <a:ext uri="{FF2B5EF4-FFF2-40B4-BE49-F238E27FC236}">
                <a16:creationId xmlns:a16="http://schemas.microsoft.com/office/drawing/2014/main" id="{305C8DA3-741D-4A3F-A9B4-CA65EFE97A80}"/>
              </a:ext>
            </a:extLst>
          </p:cNvPr>
          <p:cNvSpPr>
            <a:spLocks noGrp="1"/>
          </p:cNvSpPr>
          <p:nvPr>
            <p:ph sz="quarter" idx="21"/>
          </p:nvPr>
        </p:nvSpPr>
        <p:spPr>
          <a:xfrm>
            <a:off x="250825" y="4233863"/>
            <a:ext cx="1296988" cy="11398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Content Placeholder 22">
            <a:extLst>
              <a:ext uri="{FF2B5EF4-FFF2-40B4-BE49-F238E27FC236}">
                <a16:creationId xmlns:a16="http://schemas.microsoft.com/office/drawing/2014/main" id="{5602047C-1CA3-4D92-B965-01EA9353C871}"/>
              </a:ext>
            </a:extLst>
          </p:cNvPr>
          <p:cNvSpPr>
            <a:spLocks noGrp="1"/>
          </p:cNvSpPr>
          <p:nvPr>
            <p:ph sz="quarter" idx="22"/>
          </p:nvPr>
        </p:nvSpPr>
        <p:spPr>
          <a:xfrm>
            <a:off x="2051050" y="4221163"/>
            <a:ext cx="2160588" cy="863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Content Placeholder 24">
            <a:extLst>
              <a:ext uri="{FF2B5EF4-FFF2-40B4-BE49-F238E27FC236}">
                <a16:creationId xmlns:a16="http://schemas.microsoft.com/office/drawing/2014/main" id="{2F57ECA0-94FF-4069-B0E2-0C5567309F55}"/>
              </a:ext>
            </a:extLst>
          </p:cNvPr>
          <p:cNvSpPr>
            <a:spLocks noGrp="1"/>
          </p:cNvSpPr>
          <p:nvPr>
            <p:ph sz="quarter" idx="23"/>
          </p:nvPr>
        </p:nvSpPr>
        <p:spPr>
          <a:xfrm>
            <a:off x="4714875" y="4508500"/>
            <a:ext cx="2017713" cy="863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Content Placeholder 26">
            <a:extLst>
              <a:ext uri="{FF2B5EF4-FFF2-40B4-BE49-F238E27FC236}">
                <a16:creationId xmlns:a16="http://schemas.microsoft.com/office/drawing/2014/main" id="{2FC5445A-D401-46E7-8266-09718EC5FE07}"/>
              </a:ext>
            </a:extLst>
          </p:cNvPr>
          <p:cNvSpPr>
            <a:spLocks noGrp="1"/>
          </p:cNvSpPr>
          <p:nvPr>
            <p:ph sz="quarter" idx="24"/>
          </p:nvPr>
        </p:nvSpPr>
        <p:spPr>
          <a:xfrm>
            <a:off x="7235825" y="2895600"/>
            <a:ext cx="1441450" cy="863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Content Placeholder 28">
            <a:extLst>
              <a:ext uri="{FF2B5EF4-FFF2-40B4-BE49-F238E27FC236}">
                <a16:creationId xmlns:a16="http://schemas.microsoft.com/office/drawing/2014/main" id="{90C43BB3-4E26-4D89-8263-0542DE255CF2}"/>
              </a:ext>
            </a:extLst>
          </p:cNvPr>
          <p:cNvSpPr>
            <a:spLocks noGrp="1"/>
          </p:cNvSpPr>
          <p:nvPr>
            <p:ph sz="quarter" idx="25"/>
          </p:nvPr>
        </p:nvSpPr>
        <p:spPr>
          <a:xfrm>
            <a:off x="7235825" y="3941763"/>
            <a:ext cx="1657350" cy="11128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Content Placeholder 30">
            <a:extLst>
              <a:ext uri="{FF2B5EF4-FFF2-40B4-BE49-F238E27FC236}">
                <a16:creationId xmlns:a16="http://schemas.microsoft.com/office/drawing/2014/main" id="{5D2A0F0B-25EB-47FB-8F0B-2FE56919434D}"/>
              </a:ext>
            </a:extLst>
          </p:cNvPr>
          <p:cNvSpPr>
            <a:spLocks noGrp="1"/>
          </p:cNvSpPr>
          <p:nvPr>
            <p:ph sz="quarter" idx="26"/>
          </p:nvPr>
        </p:nvSpPr>
        <p:spPr>
          <a:xfrm>
            <a:off x="6875463" y="5372100"/>
            <a:ext cx="2133600" cy="647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92641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763D52D6-6892-A34B-B0C5-AA07A79D637D}" type="slidenum">
              <a:rPr lang="en-US" altLang="en-US"/>
              <a:pPr>
                <a:defRPr/>
              </a:pPr>
              <a:t>‹#›</a:t>
            </a:fld>
            <a:endParaRPr lang="en-US" altLang="en-US" dirty="0"/>
          </a:p>
        </p:txBody>
      </p:sp>
    </p:spTree>
    <p:extLst>
      <p:ext uri="{BB962C8B-B14F-4D97-AF65-F5344CB8AC3E}">
        <p14:creationId xmlns:p14="http://schemas.microsoft.com/office/powerpoint/2010/main" val="1957369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25ABBABB-64E0-5745-8DAA-2C348286EED2}" type="slidenum">
              <a:rPr lang="en-US" altLang="en-US"/>
              <a:pPr>
                <a:defRPr/>
              </a:pPr>
              <a:t>‹#›</a:t>
            </a:fld>
            <a:endParaRPr lang="en-US" altLang="en-US" dirty="0"/>
          </a:p>
        </p:txBody>
      </p:sp>
    </p:spTree>
    <p:extLst>
      <p:ext uri="{BB962C8B-B14F-4D97-AF65-F5344CB8AC3E}">
        <p14:creationId xmlns:p14="http://schemas.microsoft.com/office/powerpoint/2010/main" val="19540601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AAFCB535-2B88-DE4D-A7C7-ED631FC17F31}" type="slidenum">
              <a:rPr lang="en-US" altLang="en-US"/>
              <a:pPr>
                <a:defRPr/>
              </a:pPr>
              <a:t>‹#›</a:t>
            </a:fld>
            <a:endParaRPr lang="en-US" altLang="en-US" dirty="0"/>
          </a:p>
        </p:txBody>
      </p:sp>
    </p:spTree>
    <p:extLst>
      <p:ext uri="{BB962C8B-B14F-4D97-AF65-F5344CB8AC3E}">
        <p14:creationId xmlns:p14="http://schemas.microsoft.com/office/powerpoint/2010/main" val="4214434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D96AEFDE-0791-F64D-A9B7-C7A7F1724FB9}" type="slidenum">
              <a:rPr lang="en-US" altLang="en-US"/>
              <a:pPr>
                <a:defRPr/>
              </a:pPr>
              <a:t>‹#›</a:t>
            </a:fld>
            <a:endParaRPr lang="en-US" altLang="en-US" dirty="0"/>
          </a:p>
        </p:txBody>
      </p:sp>
    </p:spTree>
    <p:extLst>
      <p:ext uri="{BB962C8B-B14F-4D97-AF65-F5344CB8AC3E}">
        <p14:creationId xmlns:p14="http://schemas.microsoft.com/office/powerpoint/2010/main" val="7988955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8" name="Content Placeholder 7"/>
          <p:cNvSpPr>
            <a:spLocks noGrp="1"/>
          </p:cNvSpPr>
          <p:nvPr>
            <p:ph sz="quarter" idx="13"/>
          </p:nvPr>
        </p:nvSpPr>
        <p:spPr>
          <a:xfrm>
            <a:off x="827088" y="1412875"/>
            <a:ext cx="1763712" cy="717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p:cNvSpPr>
            <a:spLocks noGrp="1"/>
          </p:cNvSpPr>
          <p:nvPr>
            <p:ph sz="quarter" idx="14"/>
          </p:nvPr>
        </p:nvSpPr>
        <p:spPr>
          <a:xfrm>
            <a:off x="2843213" y="1341438"/>
            <a:ext cx="1512887" cy="788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p:cNvSpPr>
            <a:spLocks noGrp="1"/>
          </p:cNvSpPr>
          <p:nvPr>
            <p:ph sz="quarter" idx="15"/>
          </p:nvPr>
        </p:nvSpPr>
        <p:spPr>
          <a:xfrm>
            <a:off x="4140200" y="2420938"/>
            <a:ext cx="2016125" cy="72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p:cNvSpPr>
            <a:spLocks noGrp="1"/>
          </p:cNvSpPr>
          <p:nvPr>
            <p:ph sz="quarter" idx="16"/>
          </p:nvPr>
        </p:nvSpPr>
        <p:spPr>
          <a:xfrm>
            <a:off x="6553200" y="2492375"/>
            <a:ext cx="1403350" cy="504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extBox 2">
            <a:extLst>
              <a:ext uri="{FF2B5EF4-FFF2-40B4-BE49-F238E27FC236}">
                <a16:creationId xmlns:a16="http://schemas.microsoft.com/office/drawing/2014/main" id="{D1209BAC-D913-4538-AE1B-B84EA6ADC4F9}"/>
              </a:ext>
            </a:extLst>
          </p:cNvPr>
          <p:cNvSpPr txBox="1"/>
          <p:nvPr userDrawn="1"/>
        </p:nvSpPr>
        <p:spPr bwMode="auto">
          <a:xfrm>
            <a:off x="388000" y="6553507"/>
            <a:ext cx="835292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000" b="0" i="1" kern="1200" dirty="0">
                <a:solidFill>
                  <a:prstClr val="black"/>
                </a:solidFill>
                <a:latin typeface="Arial" charset="0"/>
                <a:ea typeface="MS PGothic" charset="-128"/>
              </a:rPr>
              <a:t>Copyright © McGraw-Hill Education. All rights reserved. No reproduction or distribution without the prior written consent of McGraw-Hill Education.</a:t>
            </a:r>
            <a:endParaRPr lang="en-US" i="1" dirty="0"/>
          </a:p>
        </p:txBody>
      </p:sp>
    </p:spTree>
    <p:extLst>
      <p:ext uri="{BB962C8B-B14F-4D97-AF65-F5344CB8AC3E}">
        <p14:creationId xmlns:p14="http://schemas.microsoft.com/office/powerpoint/2010/main" val="35170138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6EAD3DDC-B082-7242-9738-C7952BF9FC01}" type="slidenum">
              <a:rPr lang="en-US" altLang="en-US"/>
              <a:pPr>
                <a:defRPr/>
              </a:pPr>
              <a:t>‹#›</a:t>
            </a:fld>
            <a:endParaRPr lang="en-US" altLang="en-US" dirty="0"/>
          </a:p>
        </p:txBody>
      </p:sp>
    </p:spTree>
    <p:extLst>
      <p:ext uri="{BB962C8B-B14F-4D97-AF65-F5344CB8AC3E}">
        <p14:creationId xmlns:p14="http://schemas.microsoft.com/office/powerpoint/2010/main" val="27234308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A6057B4D-E9AA-3646-A197-429DC7F42AAC}" type="slidenum">
              <a:rPr lang="en-US" altLang="en-US"/>
              <a:pPr>
                <a:defRPr/>
              </a:pPr>
              <a:t>‹#›</a:t>
            </a:fld>
            <a:endParaRPr lang="en-US" altLang="en-US" dirty="0"/>
          </a:p>
        </p:txBody>
      </p:sp>
    </p:spTree>
    <p:extLst>
      <p:ext uri="{BB962C8B-B14F-4D97-AF65-F5344CB8AC3E}">
        <p14:creationId xmlns:p14="http://schemas.microsoft.com/office/powerpoint/2010/main" val="32798315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3C5D3B27-8D43-FA4D-A52D-C99DD6FF2F01}" type="slidenum">
              <a:rPr lang="en-US" altLang="en-US"/>
              <a:pPr>
                <a:defRPr/>
              </a:pPr>
              <a:t>‹#›</a:t>
            </a:fld>
            <a:endParaRPr lang="en-US" altLang="en-US" dirty="0"/>
          </a:p>
        </p:txBody>
      </p:sp>
    </p:spTree>
    <p:extLst>
      <p:ext uri="{BB962C8B-B14F-4D97-AF65-F5344CB8AC3E}">
        <p14:creationId xmlns:p14="http://schemas.microsoft.com/office/powerpoint/2010/main" val="1089625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EC6078B3-885B-7040-A3F7-4C41234A81EC}" type="slidenum">
              <a:rPr lang="en-US" altLang="en-US"/>
              <a:pPr>
                <a:defRPr/>
              </a:pPr>
              <a:t>‹#›</a:t>
            </a:fld>
            <a:endParaRPr lang="en-US" altLang="en-US" dirty="0"/>
          </a:p>
        </p:txBody>
      </p:sp>
    </p:spTree>
    <p:extLst>
      <p:ext uri="{BB962C8B-B14F-4D97-AF65-F5344CB8AC3E}">
        <p14:creationId xmlns:p14="http://schemas.microsoft.com/office/powerpoint/2010/main" val="21671549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244B8B7D-2244-9943-9CA2-CE3205AD12A2}" type="slidenum">
              <a:rPr lang="en-US" altLang="en-US"/>
              <a:pPr>
                <a:defRPr/>
              </a:pPr>
              <a:t>‹#›</a:t>
            </a:fld>
            <a:endParaRPr lang="en-US" altLang="en-US" dirty="0"/>
          </a:p>
        </p:txBody>
      </p:sp>
    </p:spTree>
    <p:extLst>
      <p:ext uri="{BB962C8B-B14F-4D97-AF65-F5344CB8AC3E}">
        <p14:creationId xmlns:p14="http://schemas.microsoft.com/office/powerpoint/2010/main" val="4125346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3"/>
          </p:nvPr>
        </p:nvSpPr>
        <p:spPr>
          <a:xfrm>
            <a:off x="2051050" y="1989138"/>
            <a:ext cx="2449513" cy="86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p:cNvSpPr>
            <a:spLocks noGrp="1"/>
          </p:cNvSpPr>
          <p:nvPr>
            <p:ph sz="quarter" idx="14"/>
          </p:nvPr>
        </p:nvSpPr>
        <p:spPr>
          <a:xfrm>
            <a:off x="5292725" y="1844675"/>
            <a:ext cx="2087563" cy="504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p:cNvSpPr>
            <a:spLocks noGrp="1"/>
          </p:cNvSpPr>
          <p:nvPr>
            <p:ph sz="quarter" idx="15"/>
          </p:nvPr>
        </p:nvSpPr>
        <p:spPr>
          <a:xfrm>
            <a:off x="1331913" y="2781300"/>
            <a:ext cx="1511300" cy="9350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092224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D67B60C4-C975-7F4B-A3AA-9E879D736A62}" type="slidenum">
              <a:rPr lang="en-US" altLang="en-US"/>
              <a:pPr>
                <a:defRPr/>
              </a:pPr>
              <a:t>‹#›</a:t>
            </a:fld>
            <a:endParaRPr lang="en-US" altLang="en-US" dirty="0"/>
          </a:p>
        </p:txBody>
      </p:sp>
    </p:spTree>
    <p:extLst>
      <p:ext uri="{BB962C8B-B14F-4D97-AF65-F5344CB8AC3E}">
        <p14:creationId xmlns:p14="http://schemas.microsoft.com/office/powerpoint/2010/main" val="39604615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763D52D6-6892-A34B-B0C5-AA07A79D637D}" type="slidenum">
              <a:rPr lang="en-US" altLang="en-US"/>
              <a:pPr>
                <a:defRPr/>
              </a:pPr>
              <a:t>‹#›</a:t>
            </a:fld>
            <a:endParaRPr lang="en-US" altLang="en-US" dirty="0"/>
          </a:p>
        </p:txBody>
      </p:sp>
    </p:spTree>
    <p:extLst>
      <p:ext uri="{BB962C8B-B14F-4D97-AF65-F5344CB8AC3E}">
        <p14:creationId xmlns:p14="http://schemas.microsoft.com/office/powerpoint/2010/main" val="18929085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25ABBABB-64E0-5745-8DAA-2C348286EED2}" type="slidenum">
              <a:rPr lang="en-US" altLang="en-US"/>
              <a:pPr>
                <a:defRPr/>
              </a:pPr>
              <a:t>‹#›</a:t>
            </a:fld>
            <a:endParaRPr lang="en-US" altLang="en-US" dirty="0"/>
          </a:p>
        </p:txBody>
      </p:sp>
    </p:spTree>
    <p:extLst>
      <p:ext uri="{BB962C8B-B14F-4D97-AF65-F5344CB8AC3E}">
        <p14:creationId xmlns:p14="http://schemas.microsoft.com/office/powerpoint/2010/main" val="19722431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AAFCB535-2B88-DE4D-A7C7-ED631FC17F31}" type="slidenum">
              <a:rPr lang="en-US" altLang="en-US"/>
              <a:pPr>
                <a:defRPr/>
              </a:pPr>
              <a:t>‹#›</a:t>
            </a:fld>
            <a:endParaRPr lang="en-US" altLang="en-US" dirty="0"/>
          </a:p>
        </p:txBody>
      </p:sp>
    </p:spTree>
    <p:extLst>
      <p:ext uri="{BB962C8B-B14F-4D97-AF65-F5344CB8AC3E}">
        <p14:creationId xmlns:p14="http://schemas.microsoft.com/office/powerpoint/2010/main" val="21569266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D96AEFDE-0791-F64D-A9B7-C7A7F1724FB9}" type="slidenum">
              <a:rPr lang="en-US" altLang="en-US"/>
              <a:pPr>
                <a:defRPr/>
              </a:pPr>
              <a:t>‹#›</a:t>
            </a:fld>
            <a:endParaRPr lang="en-US" altLang="en-US" dirty="0"/>
          </a:p>
        </p:txBody>
      </p:sp>
    </p:spTree>
    <p:extLst>
      <p:ext uri="{BB962C8B-B14F-4D97-AF65-F5344CB8AC3E}">
        <p14:creationId xmlns:p14="http://schemas.microsoft.com/office/powerpoint/2010/main" val="2124662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6EAD3DDC-B082-7242-9738-C7952BF9FC01}" type="slidenum">
              <a:rPr lang="en-US" altLang="en-US"/>
              <a:pPr>
                <a:defRPr/>
              </a:pPr>
              <a:t>‹#›</a:t>
            </a:fld>
            <a:endParaRPr lang="en-US" altLang="en-US" dirty="0"/>
          </a:p>
        </p:txBody>
      </p:sp>
      <p:sp>
        <p:nvSpPr>
          <p:cNvPr id="8" name="Content Placeholder 7"/>
          <p:cNvSpPr>
            <a:spLocks noGrp="1"/>
          </p:cNvSpPr>
          <p:nvPr>
            <p:ph sz="quarter" idx="13"/>
          </p:nvPr>
        </p:nvSpPr>
        <p:spPr>
          <a:xfrm>
            <a:off x="2051050" y="1989138"/>
            <a:ext cx="2449513" cy="86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able Placeholder 9"/>
          <p:cNvSpPr>
            <a:spLocks noGrp="1"/>
          </p:cNvSpPr>
          <p:nvPr>
            <p:ph type="tbl" sz="quarter" idx="14"/>
          </p:nvPr>
        </p:nvSpPr>
        <p:spPr>
          <a:xfrm>
            <a:off x="5219700" y="2420938"/>
            <a:ext cx="1655763" cy="647700"/>
          </a:xfrm>
        </p:spPr>
        <p:txBody>
          <a:bodyPr/>
          <a:lstStyle/>
          <a:p>
            <a:endParaRPr lang="en-GB" dirty="0"/>
          </a:p>
        </p:txBody>
      </p:sp>
      <p:sp>
        <p:nvSpPr>
          <p:cNvPr id="9" name="Content Placeholder 8"/>
          <p:cNvSpPr>
            <a:spLocks noGrp="1"/>
          </p:cNvSpPr>
          <p:nvPr>
            <p:ph sz="quarter" idx="15"/>
          </p:nvPr>
        </p:nvSpPr>
        <p:spPr>
          <a:xfrm>
            <a:off x="5219700" y="3213100"/>
            <a:ext cx="1655763" cy="64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63710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3"/>
          </p:nvPr>
        </p:nvSpPr>
        <p:spPr>
          <a:xfrm>
            <a:off x="2051050" y="1989138"/>
            <a:ext cx="2449513" cy="86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p:cNvSpPr>
            <a:spLocks noGrp="1"/>
          </p:cNvSpPr>
          <p:nvPr>
            <p:ph sz="quarter" idx="14"/>
          </p:nvPr>
        </p:nvSpPr>
        <p:spPr>
          <a:xfrm>
            <a:off x="5003800" y="1773238"/>
            <a:ext cx="2592388" cy="792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p:cNvSpPr>
            <a:spLocks noGrp="1"/>
          </p:cNvSpPr>
          <p:nvPr>
            <p:ph sz="quarter" idx="15"/>
          </p:nvPr>
        </p:nvSpPr>
        <p:spPr>
          <a:xfrm>
            <a:off x="827088" y="2708275"/>
            <a:ext cx="1512887" cy="792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p:cNvSpPr>
            <a:spLocks noGrp="1"/>
          </p:cNvSpPr>
          <p:nvPr>
            <p:ph sz="quarter" idx="16"/>
          </p:nvPr>
        </p:nvSpPr>
        <p:spPr>
          <a:xfrm>
            <a:off x="2916238" y="3213100"/>
            <a:ext cx="2087562" cy="86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15"/>
          <p:cNvSpPr>
            <a:spLocks noGrp="1"/>
          </p:cNvSpPr>
          <p:nvPr>
            <p:ph sz="quarter" idx="17"/>
          </p:nvPr>
        </p:nvSpPr>
        <p:spPr>
          <a:xfrm>
            <a:off x="6011863" y="3141663"/>
            <a:ext cx="1800225" cy="574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AutoShape 4"/>
          <p:cNvSpPr>
            <a:spLocks noChangeArrowheads="1"/>
          </p:cNvSpPr>
          <p:nvPr userDrawn="1"/>
        </p:nvSpPr>
        <p:spPr bwMode="auto">
          <a:xfrm>
            <a:off x="107950" y="1412875"/>
            <a:ext cx="8891588"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nchor="ctr">
            <a:spAutoFit/>
          </a:bodyPr>
          <a:lstStyle/>
          <a:p>
            <a:pPr algn="ctr" eaLnBrk="1" hangingPunct="1">
              <a:defRPr/>
            </a:pPr>
            <a:endParaRPr lang="en-US" dirty="0">
              <a:solidFill>
                <a:schemeClr val="bg1"/>
              </a:solidFill>
            </a:endParaRPr>
          </a:p>
        </p:txBody>
      </p:sp>
      <p:sp>
        <p:nvSpPr>
          <p:cNvPr id="20" name="AutoShape 5"/>
          <p:cNvSpPr>
            <a:spLocks noChangeArrowheads="1"/>
          </p:cNvSpPr>
          <p:nvPr userDrawn="1"/>
        </p:nvSpPr>
        <p:spPr bwMode="auto">
          <a:xfrm>
            <a:off x="611188" y="2398702"/>
            <a:ext cx="1355725" cy="529693"/>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square" anchor="ctr">
            <a:spAutoFit/>
          </a:bodyPr>
          <a:lstStyle/>
          <a:p>
            <a:pPr algn="ctr" eaLnBrk="1" hangingPunct="1">
              <a:defRPr/>
            </a:pPr>
            <a:endParaRPr lang="en-US" dirty="0">
              <a:solidFill>
                <a:schemeClr val="bg1"/>
              </a:solidFill>
            </a:endParaRPr>
          </a:p>
        </p:txBody>
      </p:sp>
    </p:spTree>
    <p:extLst>
      <p:ext uri="{BB962C8B-B14F-4D97-AF65-F5344CB8AC3E}">
        <p14:creationId xmlns:p14="http://schemas.microsoft.com/office/powerpoint/2010/main" val="360850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3"/>
          </p:nvPr>
        </p:nvSpPr>
        <p:spPr>
          <a:xfrm>
            <a:off x="2051050" y="1989138"/>
            <a:ext cx="2449513" cy="86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p:cNvSpPr>
            <a:spLocks noGrp="1"/>
          </p:cNvSpPr>
          <p:nvPr>
            <p:ph sz="quarter" idx="14"/>
          </p:nvPr>
        </p:nvSpPr>
        <p:spPr>
          <a:xfrm>
            <a:off x="4932363" y="1700213"/>
            <a:ext cx="1727200" cy="792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p:cNvSpPr>
            <a:spLocks noGrp="1"/>
          </p:cNvSpPr>
          <p:nvPr>
            <p:ph sz="quarter" idx="15"/>
          </p:nvPr>
        </p:nvSpPr>
        <p:spPr>
          <a:xfrm>
            <a:off x="827088" y="3141663"/>
            <a:ext cx="1441450" cy="64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p:cNvSpPr>
            <a:spLocks noGrp="1"/>
          </p:cNvSpPr>
          <p:nvPr>
            <p:ph sz="quarter" idx="16"/>
          </p:nvPr>
        </p:nvSpPr>
        <p:spPr>
          <a:xfrm>
            <a:off x="2700338" y="3141663"/>
            <a:ext cx="1655762" cy="86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15"/>
          <p:cNvSpPr>
            <a:spLocks noGrp="1"/>
          </p:cNvSpPr>
          <p:nvPr>
            <p:ph sz="quarter" idx="17"/>
          </p:nvPr>
        </p:nvSpPr>
        <p:spPr>
          <a:xfrm>
            <a:off x="5148263" y="3141663"/>
            <a:ext cx="2087562" cy="9350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AutoShape 4"/>
          <p:cNvSpPr>
            <a:spLocks noChangeArrowheads="1"/>
          </p:cNvSpPr>
          <p:nvPr userDrawn="1"/>
        </p:nvSpPr>
        <p:spPr bwMode="auto">
          <a:xfrm>
            <a:off x="107950" y="1412875"/>
            <a:ext cx="8891588"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nchor="ctr">
            <a:spAutoFit/>
          </a:bodyPr>
          <a:lstStyle/>
          <a:p>
            <a:pPr algn="ctr" eaLnBrk="1" hangingPunct="1">
              <a:defRPr/>
            </a:pPr>
            <a:endParaRPr lang="en-US" dirty="0">
              <a:solidFill>
                <a:schemeClr val="bg1"/>
              </a:solidFill>
            </a:endParaRPr>
          </a:p>
        </p:txBody>
      </p:sp>
      <p:sp>
        <p:nvSpPr>
          <p:cNvPr id="20" name="AutoShape 14"/>
          <p:cNvSpPr>
            <a:spLocks noChangeArrowheads="1"/>
          </p:cNvSpPr>
          <p:nvPr userDrawn="1"/>
        </p:nvSpPr>
        <p:spPr bwMode="auto">
          <a:xfrm>
            <a:off x="631549" y="2419580"/>
            <a:ext cx="1355725" cy="51411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square" anchor="ctr">
            <a:spAutoFit/>
          </a:bodyPr>
          <a:lstStyle/>
          <a:p>
            <a:pPr algn="ctr" eaLnBrk="1" hangingPunct="1">
              <a:defRPr/>
            </a:pPr>
            <a:endParaRPr lang="en-US" dirty="0">
              <a:solidFill>
                <a:schemeClr val="bg1"/>
              </a:solidFill>
            </a:endParaRPr>
          </a:p>
        </p:txBody>
      </p:sp>
    </p:spTree>
    <p:extLst>
      <p:ext uri="{BB962C8B-B14F-4D97-AF65-F5344CB8AC3E}">
        <p14:creationId xmlns:p14="http://schemas.microsoft.com/office/powerpoint/2010/main" val="1783723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3"/>
          </p:nvPr>
        </p:nvSpPr>
        <p:spPr>
          <a:xfrm>
            <a:off x="2051050" y="1989138"/>
            <a:ext cx="2449513" cy="86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p:cNvSpPr>
            <a:spLocks noGrp="1"/>
          </p:cNvSpPr>
          <p:nvPr>
            <p:ph sz="quarter" idx="14"/>
          </p:nvPr>
        </p:nvSpPr>
        <p:spPr>
          <a:xfrm>
            <a:off x="4859338" y="1989138"/>
            <a:ext cx="2160587" cy="86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p:cNvSpPr>
            <a:spLocks noGrp="1"/>
          </p:cNvSpPr>
          <p:nvPr>
            <p:ph sz="quarter" idx="15"/>
          </p:nvPr>
        </p:nvSpPr>
        <p:spPr>
          <a:xfrm>
            <a:off x="827088" y="1989138"/>
            <a:ext cx="865187" cy="1223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p:cNvSpPr>
            <a:spLocks noGrp="1"/>
          </p:cNvSpPr>
          <p:nvPr>
            <p:ph sz="quarter" idx="16"/>
          </p:nvPr>
        </p:nvSpPr>
        <p:spPr>
          <a:xfrm>
            <a:off x="755650" y="3357563"/>
            <a:ext cx="1152525" cy="86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15"/>
          <p:cNvSpPr>
            <a:spLocks noGrp="1"/>
          </p:cNvSpPr>
          <p:nvPr>
            <p:ph sz="quarter" idx="17"/>
          </p:nvPr>
        </p:nvSpPr>
        <p:spPr>
          <a:xfrm>
            <a:off x="2124075" y="3213100"/>
            <a:ext cx="2087563" cy="1008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17"/>
          <p:cNvSpPr>
            <a:spLocks noGrp="1"/>
          </p:cNvSpPr>
          <p:nvPr>
            <p:ph sz="quarter" idx="18"/>
          </p:nvPr>
        </p:nvSpPr>
        <p:spPr>
          <a:xfrm>
            <a:off x="4643438" y="3068638"/>
            <a:ext cx="1800225" cy="865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Content Placeholder 19"/>
          <p:cNvSpPr>
            <a:spLocks noGrp="1"/>
          </p:cNvSpPr>
          <p:nvPr>
            <p:ph sz="quarter" idx="19"/>
          </p:nvPr>
        </p:nvSpPr>
        <p:spPr>
          <a:xfrm>
            <a:off x="7451725" y="2924175"/>
            <a:ext cx="936625" cy="1009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AutoShape 4"/>
          <p:cNvSpPr>
            <a:spLocks noChangeArrowheads="1"/>
          </p:cNvSpPr>
          <p:nvPr userDrawn="1"/>
        </p:nvSpPr>
        <p:spPr bwMode="auto">
          <a:xfrm>
            <a:off x="107950" y="1412875"/>
            <a:ext cx="8891588"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nchor="ctr">
            <a:spAutoFit/>
          </a:bodyPr>
          <a:lstStyle/>
          <a:p>
            <a:pPr algn="ctr" eaLnBrk="1" hangingPunct="1">
              <a:defRPr/>
            </a:pPr>
            <a:endParaRPr lang="en-US" dirty="0">
              <a:solidFill>
                <a:schemeClr val="bg1"/>
              </a:solidFill>
            </a:endParaRPr>
          </a:p>
        </p:txBody>
      </p:sp>
      <p:sp>
        <p:nvSpPr>
          <p:cNvPr id="24" name="AutoShape 5"/>
          <p:cNvSpPr>
            <a:spLocks noChangeArrowheads="1"/>
          </p:cNvSpPr>
          <p:nvPr userDrawn="1"/>
        </p:nvSpPr>
        <p:spPr bwMode="auto">
          <a:xfrm>
            <a:off x="468313" y="2284431"/>
            <a:ext cx="1492249" cy="49899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square" anchor="ctr">
            <a:spAutoFit/>
          </a:bodyPr>
          <a:lstStyle/>
          <a:p>
            <a:pPr algn="ctr" eaLnBrk="1" hangingPunct="1">
              <a:defRPr/>
            </a:pPr>
            <a:endParaRPr lang="en-US" dirty="0">
              <a:solidFill>
                <a:schemeClr val="bg1"/>
              </a:solidFill>
            </a:endParaRPr>
          </a:p>
        </p:txBody>
      </p:sp>
    </p:spTree>
    <p:extLst>
      <p:ext uri="{BB962C8B-B14F-4D97-AF65-F5344CB8AC3E}">
        <p14:creationId xmlns:p14="http://schemas.microsoft.com/office/powerpoint/2010/main" val="497305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3"/>
          </p:nvPr>
        </p:nvSpPr>
        <p:spPr>
          <a:xfrm>
            <a:off x="2051050" y="1989138"/>
            <a:ext cx="2449513" cy="86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p:cNvSpPr>
            <a:spLocks noGrp="1"/>
          </p:cNvSpPr>
          <p:nvPr>
            <p:ph sz="quarter" idx="14"/>
          </p:nvPr>
        </p:nvSpPr>
        <p:spPr>
          <a:xfrm>
            <a:off x="827088" y="1844675"/>
            <a:ext cx="865187" cy="86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p:cNvSpPr>
            <a:spLocks noGrp="1"/>
          </p:cNvSpPr>
          <p:nvPr>
            <p:ph sz="quarter" idx="15"/>
          </p:nvPr>
        </p:nvSpPr>
        <p:spPr>
          <a:xfrm>
            <a:off x="4716463" y="1700213"/>
            <a:ext cx="1223962" cy="792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p:cNvSpPr>
            <a:spLocks noGrp="1"/>
          </p:cNvSpPr>
          <p:nvPr>
            <p:ph sz="quarter" idx="16"/>
          </p:nvPr>
        </p:nvSpPr>
        <p:spPr>
          <a:xfrm>
            <a:off x="6227763" y="1600200"/>
            <a:ext cx="865187" cy="8207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15"/>
          <p:cNvSpPr>
            <a:spLocks noGrp="1"/>
          </p:cNvSpPr>
          <p:nvPr>
            <p:ph sz="quarter" idx="17"/>
          </p:nvPr>
        </p:nvSpPr>
        <p:spPr>
          <a:xfrm>
            <a:off x="7380288" y="1700213"/>
            <a:ext cx="1152525" cy="792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17"/>
          <p:cNvSpPr>
            <a:spLocks noGrp="1"/>
          </p:cNvSpPr>
          <p:nvPr>
            <p:ph sz="quarter" idx="18"/>
          </p:nvPr>
        </p:nvSpPr>
        <p:spPr>
          <a:xfrm>
            <a:off x="827088" y="2997200"/>
            <a:ext cx="1223962" cy="86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Content Placeholder 19"/>
          <p:cNvSpPr>
            <a:spLocks noGrp="1"/>
          </p:cNvSpPr>
          <p:nvPr>
            <p:ph sz="quarter" idx="19"/>
          </p:nvPr>
        </p:nvSpPr>
        <p:spPr>
          <a:xfrm>
            <a:off x="2555875" y="3284538"/>
            <a:ext cx="1655763" cy="792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Content Placeholder 21"/>
          <p:cNvSpPr>
            <a:spLocks noGrp="1"/>
          </p:cNvSpPr>
          <p:nvPr>
            <p:ph sz="quarter" idx="20"/>
          </p:nvPr>
        </p:nvSpPr>
        <p:spPr>
          <a:xfrm>
            <a:off x="971550" y="4221163"/>
            <a:ext cx="1223963" cy="792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Content Placeholder 23"/>
          <p:cNvSpPr>
            <a:spLocks noGrp="1"/>
          </p:cNvSpPr>
          <p:nvPr>
            <p:ph sz="quarter" idx="21"/>
          </p:nvPr>
        </p:nvSpPr>
        <p:spPr>
          <a:xfrm>
            <a:off x="2771775" y="4508500"/>
            <a:ext cx="1439863" cy="649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Content Placeholder 25"/>
          <p:cNvSpPr>
            <a:spLocks noGrp="1"/>
          </p:cNvSpPr>
          <p:nvPr>
            <p:ph sz="quarter" idx="22"/>
          </p:nvPr>
        </p:nvSpPr>
        <p:spPr>
          <a:xfrm>
            <a:off x="4716463" y="2852738"/>
            <a:ext cx="2087562" cy="1008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05115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3"/>
          </p:nvPr>
        </p:nvSpPr>
        <p:spPr>
          <a:xfrm>
            <a:off x="2051050" y="1989138"/>
            <a:ext cx="2449513" cy="86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p:cNvSpPr>
            <a:spLocks noGrp="1"/>
          </p:cNvSpPr>
          <p:nvPr>
            <p:ph sz="quarter" idx="15"/>
          </p:nvPr>
        </p:nvSpPr>
        <p:spPr>
          <a:xfrm>
            <a:off x="971550" y="2565400"/>
            <a:ext cx="2663825" cy="1655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p:cNvSpPr>
            <a:spLocks noGrp="1"/>
          </p:cNvSpPr>
          <p:nvPr>
            <p:ph sz="quarter" idx="16"/>
          </p:nvPr>
        </p:nvSpPr>
        <p:spPr>
          <a:xfrm>
            <a:off x="4500563" y="3068638"/>
            <a:ext cx="3384550" cy="1296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24298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2.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latin typeface="Arial" charset="0"/>
                <a:ea typeface="+mn-ea"/>
                <a:cs typeface="+mn-cs"/>
              </a:defRPr>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atin typeface="Arial" charset="0"/>
                <a:ea typeface="+mn-ea"/>
                <a:cs typeface="+mn-cs"/>
              </a:defRPr>
            </a:lvl1pPr>
          </a:lstStyle>
          <a:p>
            <a:pPr>
              <a:defRPr/>
            </a:pPr>
            <a:endParaRPr lang="en-US" dirty="0"/>
          </a:p>
        </p:txBody>
      </p:sp>
      <p:sp>
        <p:nvSpPr>
          <p:cNvPr id="7" name="TextBox 6"/>
          <p:cNvSpPr txBox="1"/>
          <p:nvPr userDrawn="1"/>
        </p:nvSpPr>
        <p:spPr bwMode="auto">
          <a:xfrm>
            <a:off x="7030616" y="6245225"/>
            <a:ext cx="16561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8C0D5AF-99F8-9148-8B86-C41C39037D31}" type="slidenum">
              <a:rPr kumimoji="0" lang="en-US" altLang="en-US" sz="1400" b="0" i="0" u="none" strike="noStrike" kern="1200" cap="none" spc="0" normalizeH="0" baseline="0" noProof="0" smtClean="0">
                <a:ln>
                  <a:noFill/>
                </a:ln>
                <a:solidFill>
                  <a:prstClr val="black"/>
                </a:solidFill>
                <a:effectLst/>
                <a:uLnTx/>
                <a:uFillTx/>
                <a:latin typeface="Arial" charset="0"/>
                <a:ea typeface="MS PGothic" charset="-128"/>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dirty="0">
              <a:ln>
                <a:noFill/>
              </a:ln>
              <a:solidFill>
                <a:prstClr val="black"/>
              </a:solidFill>
              <a:effectLst/>
              <a:uLnTx/>
              <a:uFillTx/>
              <a:latin typeface="Arial" charset="0"/>
              <a:ea typeface="MS PGothic" charset="-128"/>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95" r:id="rId3"/>
    <p:sldLayoutId id="2147483694" r:id="rId4"/>
    <p:sldLayoutId id="2147483693" r:id="rId5"/>
    <p:sldLayoutId id="2147483692" r:id="rId6"/>
    <p:sldLayoutId id="2147483691" r:id="rId7"/>
    <p:sldLayoutId id="2147483690" r:id="rId8"/>
    <p:sldLayoutId id="2147483689" r:id="rId9"/>
    <p:sldLayoutId id="2147483688" r:id="rId10"/>
    <p:sldLayoutId id="2147483687" r:id="rId11"/>
    <p:sldLayoutId id="2147483686" r:id="rId12"/>
    <p:sldLayoutId id="2147483685" r:id="rId13"/>
    <p:sldLayoutId id="2147483684"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p:hf hdr="0" ftr="0" dt="0"/>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latin typeface="Arial" charset="0"/>
                <a:ea typeface="+mn-ea"/>
                <a:cs typeface="+mn-cs"/>
              </a:defRPr>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atin typeface="Arial" charset="0"/>
                <a:ea typeface="+mn-ea"/>
                <a:cs typeface="+mn-cs"/>
              </a:defRPr>
            </a:lvl1pPr>
          </a:lstStyle>
          <a:p>
            <a:pPr>
              <a:defRPr/>
            </a:pPr>
            <a:endParaRPr lang="en-US" dirty="0"/>
          </a:p>
        </p:txBody>
      </p:sp>
      <p:sp>
        <p:nvSpPr>
          <p:cNvPr id="7" name="Red Bar"/>
          <p:cNvSpPr/>
          <p:nvPr userDrawn="1"/>
        </p:nvSpPr>
        <p:spPr>
          <a:xfrm>
            <a:off x="0" y="0"/>
            <a:ext cx="9144000" cy="503767"/>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pic>
        <p:nvPicPr>
          <p:cNvPr id="8" name="MH Tagline" descr="Tagline: Because learning changes everythi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715000" y="115695"/>
            <a:ext cx="3223119" cy="272375"/>
          </a:xfrm>
          <a:prstGeom prst="rect">
            <a:avLst/>
          </a:prstGeom>
        </p:spPr>
      </p:pic>
      <p:sp>
        <p:nvSpPr>
          <p:cNvPr id="2" name="TextBox 1"/>
          <p:cNvSpPr txBox="1"/>
          <p:nvPr userDrawn="1"/>
        </p:nvSpPr>
        <p:spPr bwMode="auto">
          <a:xfrm>
            <a:off x="7030616" y="6245225"/>
            <a:ext cx="16561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8C0D5AF-99F8-9148-8B86-C41C39037D31}" type="slidenum">
              <a:rPr kumimoji="0" lang="en-US" altLang="en-US" sz="1400" b="0" i="0" u="none" strike="noStrike" kern="1200" cap="none" spc="0" normalizeH="0" baseline="0" noProof="0" smtClean="0">
                <a:ln>
                  <a:noFill/>
                </a:ln>
                <a:solidFill>
                  <a:prstClr val="black"/>
                </a:solidFill>
                <a:effectLst/>
                <a:uLnTx/>
                <a:uFillTx/>
                <a:latin typeface="Arial" charset="0"/>
                <a:ea typeface="MS PGothic" charset="-128"/>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dirty="0">
              <a:ln>
                <a:noFill/>
              </a:ln>
              <a:solidFill>
                <a:prstClr val="black"/>
              </a:solidFill>
              <a:effectLst/>
              <a:uLnTx/>
              <a:uFillTx/>
              <a:latin typeface="Arial" charset="0"/>
              <a:ea typeface="MS PGothic" charset="-128"/>
            </a:endParaRPr>
          </a:p>
        </p:txBody>
      </p:sp>
    </p:spTree>
    <p:extLst>
      <p:ext uri="{BB962C8B-B14F-4D97-AF65-F5344CB8AC3E}">
        <p14:creationId xmlns:p14="http://schemas.microsoft.com/office/powerpoint/2010/main" val="3152892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image" Target="../media/image14.wmf"/><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8.png"/><Relationship Id="rId5" Type="http://schemas.openxmlformats.org/officeDocument/2006/relationships/image" Target="../media/image17.wmf"/><Relationship Id="rId4" Type="http://schemas.openxmlformats.org/officeDocument/2006/relationships/oleObject" Target="../embeddings/oleObject4.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14.xml"/><Relationship Id="rId7"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6.bin"/><Relationship Id="rId11" Type="http://schemas.openxmlformats.org/officeDocument/2006/relationships/image" Target="../media/image22.wmf"/><Relationship Id="rId5" Type="http://schemas.openxmlformats.org/officeDocument/2006/relationships/image" Target="../media/image19.wmf"/><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21.wmf"/></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1.xml"/><Relationship Id="rId1" Type="http://schemas.openxmlformats.org/officeDocument/2006/relationships/vmlDrawing" Target="../drawings/vmlDrawing6.vml"/><Relationship Id="rId6" Type="http://schemas.openxmlformats.org/officeDocument/2006/relationships/image" Target="../media/image25.wmf"/><Relationship Id="rId5" Type="http://schemas.openxmlformats.org/officeDocument/2006/relationships/oleObject" Target="../embeddings/oleObject9.bin"/><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notesSlide" Target="../notesSlides/notesSlide19.xml"/><Relationship Id="rId7" Type="http://schemas.openxmlformats.org/officeDocument/2006/relationships/image" Target="../media/image28.wmf"/><Relationship Id="rId2" Type="http://schemas.openxmlformats.org/officeDocument/2006/relationships/slideLayout" Target="../slideLayouts/slideLayout11.xml"/><Relationship Id="rId1" Type="http://schemas.openxmlformats.org/officeDocument/2006/relationships/vmlDrawing" Target="../drawings/vmlDrawing7.vml"/><Relationship Id="rId6" Type="http://schemas.openxmlformats.org/officeDocument/2006/relationships/oleObject" Target="../embeddings/oleObject11.bin"/><Relationship Id="rId5" Type="http://schemas.openxmlformats.org/officeDocument/2006/relationships/image" Target="../media/image27.wmf"/><Relationship Id="rId4" Type="http://schemas.openxmlformats.org/officeDocument/2006/relationships/oleObject" Target="../embeddings/oleObject10.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0.xml"/><Relationship Id="rId1" Type="http://schemas.openxmlformats.org/officeDocument/2006/relationships/vmlDrawing" Target="../drawings/vmlDrawing8.vml"/><Relationship Id="rId5" Type="http://schemas.openxmlformats.org/officeDocument/2006/relationships/image" Target="../media/image31.wmf"/><Relationship Id="rId4" Type="http://schemas.openxmlformats.org/officeDocument/2006/relationships/oleObject" Target="../embeddings/oleObject12.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33.wmf"/><Relationship Id="rId2" Type="http://schemas.openxmlformats.org/officeDocument/2006/relationships/slideLayout" Target="../slideLayouts/slideLayout9.xml"/><Relationship Id="rId1" Type="http://schemas.openxmlformats.org/officeDocument/2006/relationships/vmlDrawing" Target="../drawings/vmlDrawing9.vml"/><Relationship Id="rId6" Type="http://schemas.openxmlformats.org/officeDocument/2006/relationships/oleObject" Target="../embeddings/oleObject14.bin"/><Relationship Id="rId5" Type="http://schemas.openxmlformats.org/officeDocument/2006/relationships/image" Target="../media/image32.wmf"/><Relationship Id="rId4" Type="http://schemas.openxmlformats.org/officeDocument/2006/relationships/oleObject" Target="../embeddings/oleObject13.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35.wmf"/><Relationship Id="rId2" Type="http://schemas.openxmlformats.org/officeDocument/2006/relationships/slideLayout" Target="../slideLayouts/slideLayout13.xml"/><Relationship Id="rId1" Type="http://schemas.openxmlformats.org/officeDocument/2006/relationships/vmlDrawing" Target="../drawings/vmlDrawing10.vml"/><Relationship Id="rId6" Type="http://schemas.openxmlformats.org/officeDocument/2006/relationships/oleObject" Target="../embeddings/oleObject16.bin"/><Relationship Id="rId5" Type="http://schemas.openxmlformats.org/officeDocument/2006/relationships/image" Target="../media/image34.wmf"/><Relationship Id="rId4" Type="http://schemas.openxmlformats.org/officeDocument/2006/relationships/oleObject" Target="../embeddings/oleObject15.bin"/></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3.xml"/><Relationship Id="rId1" Type="http://schemas.openxmlformats.org/officeDocument/2006/relationships/vmlDrawing" Target="../drawings/vmlDrawing11.vml"/><Relationship Id="rId5" Type="http://schemas.openxmlformats.org/officeDocument/2006/relationships/image" Target="../media/image38.wmf"/><Relationship Id="rId4" Type="http://schemas.openxmlformats.org/officeDocument/2006/relationships/oleObject" Target="../embeddings/oleObject17.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20.bin"/><Relationship Id="rId13" Type="http://schemas.openxmlformats.org/officeDocument/2006/relationships/image" Target="../media/image43.wmf"/><Relationship Id="rId3" Type="http://schemas.openxmlformats.org/officeDocument/2006/relationships/notesSlide" Target="../notesSlides/notesSlide29.xml"/><Relationship Id="rId7" Type="http://schemas.openxmlformats.org/officeDocument/2006/relationships/image" Target="../media/image40.wmf"/><Relationship Id="rId12"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oleObject" Target="../embeddings/oleObject19.bin"/><Relationship Id="rId11" Type="http://schemas.openxmlformats.org/officeDocument/2006/relationships/image" Target="../media/image42.wmf"/><Relationship Id="rId5" Type="http://schemas.openxmlformats.org/officeDocument/2006/relationships/image" Target="../media/image39.wmf"/><Relationship Id="rId10" Type="http://schemas.openxmlformats.org/officeDocument/2006/relationships/oleObject" Target="../embeddings/oleObject21.bin"/><Relationship Id="rId4" Type="http://schemas.openxmlformats.org/officeDocument/2006/relationships/oleObject" Target="../embeddings/oleObject18.bin"/><Relationship Id="rId9" Type="http://schemas.openxmlformats.org/officeDocument/2006/relationships/image" Target="../media/image41.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45.wmf"/><Relationship Id="rId2" Type="http://schemas.openxmlformats.org/officeDocument/2006/relationships/slideLayout" Target="../slideLayouts/slideLayout6.xml"/><Relationship Id="rId1" Type="http://schemas.openxmlformats.org/officeDocument/2006/relationships/vmlDrawing" Target="../drawings/vmlDrawing13.vml"/><Relationship Id="rId6" Type="http://schemas.openxmlformats.org/officeDocument/2006/relationships/oleObject" Target="../embeddings/oleObject24.bin"/><Relationship Id="rId5" Type="http://schemas.openxmlformats.org/officeDocument/2006/relationships/image" Target="../media/image44.wmf"/><Relationship Id="rId4" Type="http://schemas.openxmlformats.org/officeDocument/2006/relationships/oleObject" Target="../embeddings/oleObject23.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5.xml"/><Relationship Id="rId1" Type="http://schemas.openxmlformats.org/officeDocument/2006/relationships/vmlDrawing" Target="../drawings/vmlDrawing14.vml"/><Relationship Id="rId5" Type="http://schemas.openxmlformats.org/officeDocument/2006/relationships/image" Target="../media/image46.wmf"/><Relationship Id="rId4" Type="http://schemas.openxmlformats.org/officeDocument/2006/relationships/oleObject" Target="../embeddings/oleObject25.bin"/></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xml"/><Relationship Id="rId1" Type="http://schemas.openxmlformats.org/officeDocument/2006/relationships/vmlDrawing" Target="../drawings/vmlDrawing15.vml"/><Relationship Id="rId6" Type="http://schemas.openxmlformats.org/officeDocument/2006/relationships/image" Target="../media/image48.jpeg"/><Relationship Id="rId5" Type="http://schemas.openxmlformats.org/officeDocument/2006/relationships/image" Target="../media/image47.wmf"/><Relationship Id="rId4" Type="http://schemas.openxmlformats.org/officeDocument/2006/relationships/oleObject" Target="../embeddings/oleObject26.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3.xml"/><Relationship Id="rId1" Type="http://schemas.openxmlformats.org/officeDocument/2006/relationships/vmlDrawing" Target="../drawings/vmlDrawing16.vml"/><Relationship Id="rId6" Type="http://schemas.openxmlformats.org/officeDocument/2006/relationships/image" Target="../media/image50.jpeg"/><Relationship Id="rId5" Type="http://schemas.openxmlformats.org/officeDocument/2006/relationships/image" Target="../media/image49.wmf"/><Relationship Id="rId4" Type="http://schemas.openxmlformats.org/officeDocument/2006/relationships/oleObject" Target="../embeddings/oleObject27.bin"/></Relationships>
</file>

<file path=ppt/slides/_rels/slide3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9.wmf"/><Relationship Id="rId4" Type="http://schemas.openxmlformats.org/officeDocument/2006/relationships/image" Target="../media/image8.wmf"/></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13.w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5423" y="1350314"/>
            <a:ext cx="3166120" cy="794519"/>
          </a:xfrm>
        </p:spPr>
        <p:txBody>
          <a:bodyPr/>
          <a:lstStyle/>
          <a:p>
            <a:pPr lvl="0" eaLnBrk="1" hangingPunct="1">
              <a:defRPr/>
            </a:pPr>
            <a:r>
              <a:rPr lang="en-US" altLang="en-US" sz="4800" b="1" kern="1200" dirty="0">
                <a:solidFill>
                  <a:prstClr val="black"/>
                </a:solidFill>
                <a:ea typeface="MS PGothic" charset="-128"/>
              </a:rPr>
              <a:t>Chapter 6</a:t>
            </a:r>
            <a:endParaRPr lang="en-GB" dirty="0"/>
          </a:p>
        </p:txBody>
      </p:sp>
      <p:sp>
        <p:nvSpPr>
          <p:cNvPr id="4" name="Content Placeholder 3"/>
          <p:cNvSpPr>
            <a:spLocks noGrp="1"/>
          </p:cNvSpPr>
          <p:nvPr>
            <p:ph sz="quarter" idx="13"/>
          </p:nvPr>
        </p:nvSpPr>
        <p:spPr>
          <a:xfrm>
            <a:off x="677775" y="2065893"/>
            <a:ext cx="2701416" cy="1564396"/>
          </a:xfrm>
        </p:spPr>
        <p:txBody>
          <a:bodyPr/>
          <a:lstStyle/>
          <a:p>
            <a:pPr marL="0" lvl="0" indent="0" algn="ctr" eaLnBrk="1" hangingPunct="1">
              <a:spcBef>
                <a:spcPct val="0"/>
              </a:spcBef>
              <a:buNone/>
              <a:defRPr/>
            </a:pPr>
            <a:r>
              <a:rPr lang="en-US" altLang="en-US" sz="4800" b="1" kern="1200" dirty="0">
                <a:solidFill>
                  <a:prstClr val="black"/>
                </a:solidFill>
                <a:ea typeface="MS PGothic" charset="-128"/>
              </a:rPr>
              <a:t>Lecture Outline</a:t>
            </a:r>
          </a:p>
        </p:txBody>
      </p:sp>
      <p:sp>
        <p:nvSpPr>
          <p:cNvPr id="5" name="Content Placeholder 4"/>
          <p:cNvSpPr>
            <a:spLocks noGrp="1"/>
          </p:cNvSpPr>
          <p:nvPr>
            <p:ph sz="quarter" idx="14"/>
          </p:nvPr>
        </p:nvSpPr>
        <p:spPr>
          <a:xfrm>
            <a:off x="114271" y="4357439"/>
            <a:ext cx="3841817" cy="963772"/>
          </a:xfrm>
        </p:spPr>
        <p:txBody>
          <a:bodyPr/>
          <a:lstStyle/>
          <a:p>
            <a:pPr marL="0" lvl="0" indent="0" algn="ctr" eaLnBrk="1" hangingPunct="1">
              <a:spcBef>
                <a:spcPct val="0"/>
              </a:spcBef>
              <a:buNone/>
              <a:defRPr/>
            </a:pPr>
            <a:r>
              <a:rPr lang="en-US" altLang="en-US" sz="2000" b="1" kern="1200" dirty="0">
                <a:solidFill>
                  <a:prstClr val="black"/>
                </a:solidFill>
                <a:ea typeface="MS PGothic" charset="-128"/>
              </a:rPr>
              <a:t>Prepared by</a:t>
            </a:r>
          </a:p>
          <a:p>
            <a:pPr marL="0" lvl="0" indent="0" algn="ctr" eaLnBrk="1" hangingPunct="1">
              <a:spcBef>
                <a:spcPct val="0"/>
              </a:spcBef>
              <a:buNone/>
              <a:defRPr/>
            </a:pPr>
            <a:r>
              <a:rPr lang="en-US" altLang="en-US" sz="2000" b="1" kern="1200" dirty="0">
                <a:solidFill>
                  <a:prstClr val="black"/>
                </a:solidFill>
                <a:ea typeface="MS PGothic" charset="-128"/>
              </a:rPr>
              <a:t>Harpreet Malhotra</a:t>
            </a:r>
          </a:p>
          <a:p>
            <a:pPr marL="0" lvl="0" indent="0" algn="ctr" eaLnBrk="1" hangingPunct="1">
              <a:spcBef>
                <a:spcPct val="0"/>
              </a:spcBef>
              <a:buNone/>
              <a:defRPr/>
            </a:pPr>
            <a:r>
              <a:rPr lang="en-US" altLang="en-US" sz="1600" b="1" i="1" kern="1200" dirty="0">
                <a:solidFill>
                  <a:prstClr val="black"/>
                </a:solidFill>
                <a:ea typeface="MS PGothic" charset="-128"/>
              </a:rPr>
              <a:t>Florida State College at Jacksonville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1746" y="793819"/>
            <a:ext cx="4560292" cy="5543253"/>
          </a:xfrm>
          <a:prstGeom prst="rect">
            <a:avLst/>
          </a:prstGeom>
        </p:spPr>
      </p:pic>
      <p:pic>
        <p:nvPicPr>
          <p:cNvPr id="12" name="MH Logo" descr="Logo: McGraw-Hill Educati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48868" y="247744"/>
            <a:ext cx="7643192" cy="562074"/>
          </a:xfrm>
        </p:spPr>
        <p:txBody>
          <a:bodyPr/>
          <a:lstStyle/>
          <a:p>
            <a:r>
              <a:rPr lang="en-US" altLang="en-US" sz="3200" b="1" dirty="0">
                <a:solidFill>
                  <a:srgbClr val="000000"/>
                </a:solidFill>
                <a:ea typeface="MS PGothic" charset="-128"/>
                <a:cs typeface="ＭＳ Ｐゴシック" charset="-128"/>
              </a:rPr>
              <a:t>6.2 	Energy Changes in Reactions (6)</a:t>
            </a:r>
            <a:endParaRPr lang="en-GB" dirty="0"/>
          </a:p>
        </p:txBody>
      </p:sp>
      <p:sp>
        <p:nvSpPr>
          <p:cNvPr id="2" name="Content Placeholder 1"/>
          <p:cNvSpPr>
            <a:spLocks noGrp="1"/>
          </p:cNvSpPr>
          <p:nvPr>
            <p:ph idx="1"/>
          </p:nvPr>
        </p:nvSpPr>
        <p:spPr>
          <a:xfrm>
            <a:off x="1401106" y="715689"/>
            <a:ext cx="6347048" cy="532656"/>
          </a:xfrm>
        </p:spPr>
        <p:txBody>
          <a:bodyPr/>
          <a:lstStyle/>
          <a:p>
            <a:pPr marL="514350" indent="-514350">
              <a:buFont typeface="+mj-lt"/>
              <a:buAutoNum type="alphaUcPeriod" startAt="2"/>
            </a:pPr>
            <a:r>
              <a:rPr lang="en-US" altLang="en-US" sz="2800" b="1" dirty="0">
                <a:solidFill>
                  <a:srgbClr val="000000"/>
                </a:solidFill>
                <a:ea typeface="MS PGothic" charset="-128"/>
                <a:cs typeface="ＭＳ Ｐゴシック" charset="-128"/>
              </a:rPr>
              <a:t>Calculations Involving </a:t>
            </a:r>
            <a:r>
              <a:rPr lang="el-GR" sz="2800" b="1" dirty="0">
                <a:ea typeface="Cambria Math" panose="02040503050406030204" pitchFamily="18" charset="0"/>
              </a:rPr>
              <a:t>Δ</a:t>
            </a:r>
            <a:r>
              <a:rPr lang="en-US" altLang="en-US" sz="2800" b="1" i="1" dirty="0">
                <a:solidFill>
                  <a:srgbClr val="000000"/>
                </a:solidFill>
                <a:ea typeface="Cambria Math" panose="02040503050406030204" pitchFamily="18" charset="0"/>
                <a:cs typeface="ＭＳ Ｐゴシック" charset="-128"/>
              </a:rPr>
              <a:t>H</a:t>
            </a:r>
            <a:r>
              <a:rPr lang="en-US" altLang="en-US" sz="2800" b="1" i="1" dirty="0">
                <a:solidFill>
                  <a:srgbClr val="000000"/>
                </a:solidFill>
                <a:ea typeface="MS PGothic" charset="-128"/>
                <a:cs typeface="ＭＳ Ｐゴシック" charset="-128"/>
              </a:rPr>
              <a:t> </a:t>
            </a:r>
            <a:r>
              <a:rPr lang="en-US" altLang="en-US" sz="2800" b="1" dirty="0">
                <a:solidFill>
                  <a:srgbClr val="000000"/>
                </a:solidFill>
                <a:ea typeface="MS PGothic" charset="-128"/>
                <a:cs typeface="ＭＳ Ｐゴシック" charset="-128"/>
              </a:rPr>
              <a:t>Values</a:t>
            </a:r>
            <a:endParaRPr lang="en-GB" dirty="0"/>
          </a:p>
        </p:txBody>
      </p:sp>
      <p:sp>
        <p:nvSpPr>
          <p:cNvPr id="3" name="Content Placeholder 2"/>
          <p:cNvSpPr>
            <a:spLocks noGrp="1"/>
          </p:cNvSpPr>
          <p:nvPr>
            <p:ph sz="quarter" idx="13"/>
          </p:nvPr>
        </p:nvSpPr>
        <p:spPr>
          <a:xfrm>
            <a:off x="831485" y="1449216"/>
            <a:ext cx="7992888" cy="2627856"/>
          </a:xfrm>
        </p:spPr>
        <p:txBody>
          <a:bodyPr/>
          <a:lstStyle/>
          <a:p>
            <a:pPr marL="0" lvl="0" indent="0" eaLnBrk="1" hangingPunct="1">
              <a:spcBef>
                <a:spcPct val="0"/>
              </a:spcBef>
              <a:spcAft>
                <a:spcPts val="2000"/>
              </a:spcAft>
              <a:buNone/>
            </a:pPr>
            <a:r>
              <a:rPr lang="en-US" altLang="en-US" sz="2400" b="1" kern="1200" dirty="0">
                <a:solidFill>
                  <a:prstClr val="black"/>
                </a:solidFill>
                <a:latin typeface="Arial" panose="020B0604020202020204" pitchFamily="34" charset="0"/>
                <a:ea typeface="MS PGothic" charset="-128"/>
                <a:cs typeface="Arial" panose="020B0604020202020204" pitchFamily="34" charset="0"/>
              </a:rPr>
              <a:t>When </a:t>
            </a:r>
            <a:r>
              <a:rPr lang="el-GR" sz="2400" b="1" dirty="0">
                <a:solidFill>
                  <a:srgbClr val="3366E1"/>
                </a:solidFill>
                <a:ea typeface="Cambria Math" panose="02040503050406030204" pitchFamily="18" charset="0"/>
              </a:rPr>
              <a:t>Δ</a:t>
            </a:r>
            <a:r>
              <a:rPr lang="en-US" altLang="en-US" sz="2400" b="1" i="1" dirty="0">
                <a:solidFill>
                  <a:srgbClr val="3366FF"/>
                </a:solidFill>
                <a:latin typeface="Arial" panose="020B0604020202020204" pitchFamily="34" charset="0"/>
                <a:ea typeface="Cambria Math" panose="02040503050406030204" pitchFamily="18" charset="0"/>
                <a:cs typeface="Arial" panose="020B0604020202020204" pitchFamily="34" charset="0"/>
              </a:rPr>
              <a:t>H</a:t>
            </a:r>
            <a:r>
              <a:rPr lang="en-US" altLang="en-US" sz="2400" b="1" i="1" dirty="0">
                <a:solidFill>
                  <a:srgbClr val="3366FF"/>
                </a:solidFill>
                <a:latin typeface="Arial" panose="020B0604020202020204" pitchFamily="34" charset="0"/>
                <a:ea typeface="MS PGothic" charset="-128"/>
                <a:cs typeface="Arial" panose="020B0604020202020204" pitchFamily="34" charset="0"/>
              </a:rPr>
              <a:t> </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is </a:t>
            </a:r>
            <a:r>
              <a:rPr lang="en-US" altLang="en-US" sz="2400" b="1" kern="1200" dirty="0">
                <a:solidFill>
                  <a:srgbClr val="3366FF"/>
                </a:solidFill>
                <a:latin typeface="Arial" panose="020B0604020202020204" pitchFamily="34" charset="0"/>
                <a:ea typeface="MS PGothic" charset="-128"/>
                <a:cs typeface="Arial" panose="020B0604020202020204" pitchFamily="34" charset="0"/>
              </a:rPr>
              <a:t>positive</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a:t>
            </a:r>
          </a:p>
          <a:p>
            <a:pPr eaLnBrk="1" hangingPunct="1">
              <a:spcBef>
                <a:spcPct val="0"/>
              </a:spcBef>
              <a:spcAft>
                <a:spcPts val="3500"/>
              </a:spcAft>
            </a:pPr>
            <a:r>
              <a:rPr lang="en-US" altLang="en-US" sz="2400" b="1" kern="1200" dirty="0">
                <a:solidFill>
                  <a:prstClr val="black"/>
                </a:solidFill>
                <a:latin typeface="Arial" panose="020B0604020202020204" pitchFamily="34" charset="0"/>
                <a:ea typeface="MS PGothic" charset="-128"/>
                <a:cs typeface="Arial" panose="020B0604020202020204" pitchFamily="34" charset="0"/>
              </a:rPr>
              <a:t>More </a:t>
            </a:r>
            <a:r>
              <a:rPr lang="en-US" altLang="en-US" sz="2400" b="1" kern="1200" dirty="0">
                <a:solidFill>
                  <a:srgbClr val="3366FF"/>
                </a:solidFill>
                <a:latin typeface="Arial" panose="020B0604020202020204" pitchFamily="34" charset="0"/>
                <a:ea typeface="MS PGothic" charset="-128"/>
                <a:cs typeface="Arial" panose="020B0604020202020204" pitchFamily="34" charset="0"/>
              </a:rPr>
              <a:t>energy is needed to break bonds </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than is released in the formation of new bonds.</a:t>
            </a:r>
          </a:p>
          <a:p>
            <a:pPr eaLnBrk="1" hangingPunct="1">
              <a:spcBef>
                <a:spcPct val="0"/>
              </a:spcBef>
            </a:pPr>
            <a:r>
              <a:rPr lang="en-US" altLang="en-US" sz="2400" b="1" kern="1200" dirty="0">
                <a:solidFill>
                  <a:prstClr val="black"/>
                </a:solidFill>
                <a:latin typeface="Arial" panose="020B0604020202020204" pitchFamily="34" charset="0"/>
                <a:ea typeface="MS PGothic" charset="-128"/>
                <a:cs typeface="Arial" panose="020B0604020202020204" pitchFamily="34" charset="0"/>
              </a:rPr>
              <a:t>The bonds </a:t>
            </a:r>
            <a:r>
              <a:rPr lang="en-US" altLang="en-US" sz="2400" b="1" kern="1200" dirty="0">
                <a:solidFill>
                  <a:srgbClr val="3366FF"/>
                </a:solidFill>
                <a:latin typeface="Arial" panose="020B0604020202020204" pitchFamily="34" charset="0"/>
                <a:ea typeface="MS PGothic" charset="-128"/>
                <a:cs typeface="Arial" panose="020B0604020202020204" pitchFamily="34" charset="0"/>
              </a:rPr>
              <a:t>broken in the reactants </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are </a:t>
            </a:r>
            <a:r>
              <a:rPr lang="en-US" altLang="en-US" sz="2400" b="1" kern="1200" dirty="0">
                <a:solidFill>
                  <a:srgbClr val="3333FF"/>
                </a:solidFill>
                <a:latin typeface="Arial" panose="020B0604020202020204" pitchFamily="34" charset="0"/>
                <a:ea typeface="MS PGothic" charset="-128"/>
                <a:cs typeface="Arial" panose="020B0604020202020204" pitchFamily="34" charset="0"/>
              </a:rPr>
              <a:t>stronger</a:t>
            </a:r>
            <a:r>
              <a:rPr lang="en-US" altLang="en-US" sz="2400" b="1" kern="1200" dirty="0">
                <a:solidFill>
                  <a:srgbClr val="3333CC"/>
                </a:solidFill>
                <a:latin typeface="Arial" panose="020B0604020202020204" pitchFamily="34" charset="0"/>
                <a:ea typeface="MS PGothic" charset="-128"/>
                <a:cs typeface="Arial" panose="020B0604020202020204" pitchFamily="34" charset="0"/>
              </a:rPr>
              <a:t> </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than the bonds formed in the products.</a:t>
            </a:r>
          </a:p>
        </p:txBody>
      </p:sp>
      <p:graphicFrame>
        <p:nvGraphicFramePr>
          <p:cNvPr id="7" name="Object 6">
            <a:extLst>
              <a:ext uri="{FF2B5EF4-FFF2-40B4-BE49-F238E27FC236}">
                <a16:creationId xmlns:a16="http://schemas.microsoft.com/office/drawing/2014/main" id="{1BA554E7-8B4A-45E8-A492-9094D7AAA145}"/>
              </a:ext>
            </a:extLst>
          </p:cNvPr>
          <p:cNvGraphicFramePr>
            <a:graphicFrameLocks noChangeAspect="1"/>
          </p:cNvGraphicFramePr>
          <p:nvPr>
            <p:extLst>
              <p:ext uri="{D42A27DB-BD31-4B8C-83A1-F6EECF244321}">
                <p14:modId xmlns:p14="http://schemas.microsoft.com/office/powerpoint/2010/main" val="756483836"/>
              </p:ext>
            </p:extLst>
          </p:nvPr>
        </p:nvGraphicFramePr>
        <p:xfrm>
          <a:off x="1011238" y="4391025"/>
          <a:ext cx="5956300" cy="431800"/>
        </p:xfrm>
        <a:graphic>
          <a:graphicData uri="http://schemas.openxmlformats.org/presentationml/2006/ole">
            <mc:AlternateContent xmlns:mc="http://schemas.openxmlformats.org/markup-compatibility/2006">
              <mc:Choice xmlns:v="urn:schemas-microsoft-com:vml" Requires="v">
                <p:oleObj spid="_x0000_s3269" name="Equation" r:id="rId4" imgW="5956200" imgH="431640" progId="Equation.DSMT4">
                  <p:embed/>
                </p:oleObj>
              </mc:Choice>
              <mc:Fallback>
                <p:oleObj name="Equation" r:id="rId4" imgW="5956200" imgH="431640" progId="Equation.DSMT4">
                  <p:embed/>
                  <p:pic>
                    <p:nvPicPr>
                      <p:cNvPr id="0" name=""/>
                      <p:cNvPicPr/>
                      <p:nvPr/>
                    </p:nvPicPr>
                    <p:blipFill>
                      <a:blip r:embed="rId5"/>
                      <a:stretch>
                        <a:fillRect/>
                      </a:stretch>
                    </p:blipFill>
                    <p:spPr>
                      <a:xfrm>
                        <a:off x="1011238" y="4391025"/>
                        <a:ext cx="5956300" cy="431800"/>
                      </a:xfrm>
                      <a:prstGeom prst="rect">
                        <a:avLst/>
                      </a:prstGeom>
                    </p:spPr>
                  </p:pic>
                </p:oleObj>
              </mc:Fallback>
            </mc:AlternateContent>
          </a:graphicData>
        </a:graphic>
      </p:graphicFrame>
      <p:sp>
        <p:nvSpPr>
          <p:cNvPr id="5" name="Content Placeholder 4"/>
          <p:cNvSpPr>
            <a:spLocks noGrp="1"/>
          </p:cNvSpPr>
          <p:nvPr>
            <p:ph sz="quarter" idx="15"/>
          </p:nvPr>
        </p:nvSpPr>
        <p:spPr>
          <a:xfrm>
            <a:off x="5119426" y="5169315"/>
            <a:ext cx="2980966" cy="977769"/>
          </a:xfrm>
        </p:spPr>
        <p:txBody>
          <a:bodyPr/>
          <a:lstStyle/>
          <a:p>
            <a:pPr marL="0" indent="0" algn="ctr">
              <a:spcAft>
                <a:spcPts val="600"/>
              </a:spcAft>
              <a:buNone/>
            </a:pPr>
            <a:r>
              <a:rPr lang="el-GR" sz="2400" b="1" dirty="0">
                <a:solidFill>
                  <a:srgbClr val="3366E1"/>
                </a:solidFill>
                <a:ea typeface="Cambria Math" panose="02040503050406030204" pitchFamily="18" charset="0"/>
              </a:rPr>
              <a:t>Δ</a:t>
            </a:r>
            <a:r>
              <a:rPr lang="en-US" sz="2400" b="1" i="1" dirty="0">
                <a:solidFill>
                  <a:srgbClr val="3366FF"/>
                </a:solidFill>
                <a:ea typeface="Cambria Math" panose="02040503050406030204" pitchFamily="18" charset="0"/>
              </a:rPr>
              <a:t>H </a:t>
            </a:r>
            <a:r>
              <a:rPr lang="en-US" sz="2400" b="1" i="0" dirty="0">
                <a:solidFill>
                  <a:srgbClr val="3366FF"/>
                </a:solidFill>
                <a:ea typeface="Cambria Math" panose="02040503050406030204" pitchFamily="18" charset="0"/>
              </a:rPr>
              <a:t>= +678 kcal</a:t>
            </a:r>
            <a:r>
              <a:rPr lang="en-US" sz="2400" b="1" dirty="0">
                <a:solidFill>
                  <a:srgbClr val="3366FF"/>
                </a:solidFill>
                <a:ea typeface="Cambria Math" panose="02040503050406030204" pitchFamily="18" charset="0"/>
              </a:rPr>
              <a:t>/</a:t>
            </a:r>
            <a:r>
              <a:rPr lang="en-US" sz="2400" b="1" i="0" dirty="0">
                <a:solidFill>
                  <a:srgbClr val="3366FF"/>
                </a:solidFill>
                <a:ea typeface="Cambria Math" panose="02040503050406030204" pitchFamily="18" charset="0"/>
              </a:rPr>
              <a:t>mol</a:t>
            </a:r>
            <a:r>
              <a:rPr lang="en-GB" dirty="0"/>
              <a:t> </a:t>
            </a:r>
            <a:r>
              <a:rPr lang="en-US" altLang="en-US" sz="2400" b="1" dirty="0">
                <a:solidFill>
                  <a:srgbClr val="3366FF"/>
                </a:solidFill>
              </a:rPr>
              <a:t>Heat is absorbed</a:t>
            </a:r>
            <a:endParaRPr lang="en-US" altLang="en-US" sz="2400" b="1" dirty="0">
              <a:solidFill>
                <a:schemeClr val="tx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0026" y="261219"/>
            <a:ext cx="7450149" cy="525991"/>
          </a:xfrm>
        </p:spPr>
        <p:txBody>
          <a:bodyPr/>
          <a:lstStyle/>
          <a:p>
            <a:r>
              <a:rPr lang="en-US" altLang="en-US" sz="3200" b="1" dirty="0">
                <a:solidFill>
                  <a:srgbClr val="000000"/>
                </a:solidFill>
                <a:ea typeface="MS PGothic" charset="-128"/>
                <a:cs typeface="ＭＳ Ｐゴシック" charset="-128"/>
              </a:rPr>
              <a:t>6.2 	Energy Changes in Reactions (7)</a:t>
            </a:r>
            <a:endParaRPr lang="en-GB" dirty="0"/>
          </a:p>
        </p:txBody>
      </p:sp>
      <p:sp>
        <p:nvSpPr>
          <p:cNvPr id="5" name="Content Placeholder 2"/>
          <p:cNvSpPr>
            <a:spLocks noGrp="1"/>
          </p:cNvSpPr>
          <p:nvPr>
            <p:ph idx="1"/>
          </p:nvPr>
        </p:nvSpPr>
        <p:spPr>
          <a:xfrm>
            <a:off x="1452264" y="732618"/>
            <a:ext cx="6347048" cy="532656"/>
          </a:xfrm>
        </p:spPr>
        <p:txBody>
          <a:bodyPr/>
          <a:lstStyle/>
          <a:p>
            <a:pPr marL="514350" lvl="0" indent="-514350">
              <a:buFont typeface="+mj-lt"/>
              <a:buAutoNum type="alphaUcPeriod" startAt="2"/>
            </a:pPr>
            <a:r>
              <a:rPr lang="en-US" altLang="en-US" sz="2800" b="1" dirty="0">
                <a:solidFill>
                  <a:srgbClr val="000000"/>
                </a:solidFill>
                <a:ea typeface="MS PGothic" charset="-128"/>
                <a:cs typeface="ＭＳ Ｐゴシック" charset="-128"/>
              </a:rPr>
              <a:t>Calculations Involving </a:t>
            </a:r>
            <a:r>
              <a:rPr lang="el-GR" sz="2800" b="1" dirty="0">
                <a:ea typeface="Cambria Math" panose="02040503050406030204" pitchFamily="18" charset="0"/>
              </a:rPr>
              <a:t>Δ</a:t>
            </a:r>
            <a:r>
              <a:rPr lang="en-US" altLang="en-US" sz="2800" b="1" i="1" dirty="0">
                <a:solidFill>
                  <a:srgbClr val="000000"/>
                </a:solidFill>
                <a:ea typeface="Cambria Math" panose="02040503050406030204" pitchFamily="18" charset="0"/>
                <a:cs typeface="ＭＳ Ｐゴシック" charset="-128"/>
              </a:rPr>
              <a:t>H</a:t>
            </a:r>
            <a:r>
              <a:rPr lang="en-US" altLang="en-US" sz="2800" b="1" i="1" dirty="0">
                <a:solidFill>
                  <a:srgbClr val="000000"/>
                </a:solidFill>
                <a:ea typeface="MS PGothic" charset="-128"/>
                <a:cs typeface="ＭＳ Ｐゴシック" charset="-128"/>
              </a:rPr>
              <a:t> </a:t>
            </a:r>
            <a:r>
              <a:rPr lang="en-US" altLang="en-US" sz="2800" b="1" dirty="0">
                <a:solidFill>
                  <a:srgbClr val="000000"/>
                </a:solidFill>
                <a:ea typeface="MS PGothic" charset="-128"/>
                <a:cs typeface="ＭＳ Ｐゴシック" charset="-128"/>
              </a:rPr>
              <a:t>Values</a:t>
            </a:r>
            <a:endParaRPr lang="en-GB" dirty="0">
              <a:solidFill>
                <a:prstClr val="black"/>
              </a:solidFill>
            </a:endParaRPr>
          </a:p>
        </p:txBody>
      </p:sp>
      <p:sp>
        <p:nvSpPr>
          <p:cNvPr id="6" name="Content Placeholder 7"/>
          <p:cNvSpPr>
            <a:spLocks noGrp="1"/>
          </p:cNvSpPr>
          <p:nvPr>
            <p:ph sz="quarter" idx="13"/>
          </p:nvPr>
        </p:nvSpPr>
        <p:spPr>
          <a:xfrm>
            <a:off x="375479" y="2124182"/>
            <a:ext cx="5605014" cy="288032"/>
          </a:xfrm>
        </p:spPr>
        <p:txBody>
          <a:bodyPr/>
          <a:lstStyle/>
          <a:p>
            <a:pPr marL="0" lvl="0" indent="0">
              <a:buNone/>
            </a:pPr>
            <a:r>
              <a:rPr lang="en-US" sz="1800" b="1" dirty="0"/>
              <a:t>Table 6.3 Endothermic and Exothermic Reactions </a:t>
            </a:r>
            <a:endParaRPr lang="en-GB" sz="1800" b="1" dirty="0"/>
          </a:p>
        </p:txBody>
      </p:sp>
      <p:graphicFrame>
        <p:nvGraphicFramePr>
          <p:cNvPr id="3" name="Table Placeholder 2"/>
          <p:cNvGraphicFramePr>
            <a:graphicFrameLocks noGrp="1"/>
          </p:cNvGraphicFramePr>
          <p:nvPr>
            <p:ph type="tbl" sz="quarter" idx="14"/>
            <p:extLst>
              <p:ext uri="{D42A27DB-BD31-4B8C-83A1-F6EECF244321}">
                <p14:modId xmlns:p14="http://schemas.microsoft.com/office/powerpoint/2010/main" val="3406057940"/>
              </p:ext>
            </p:extLst>
          </p:nvPr>
        </p:nvGraphicFramePr>
        <p:xfrm>
          <a:off x="391956" y="2518956"/>
          <a:ext cx="8428193" cy="2604636"/>
        </p:xfrm>
        <a:graphic>
          <a:graphicData uri="http://schemas.openxmlformats.org/drawingml/2006/table">
            <a:tbl>
              <a:tblPr firstRow="1" bandRow="1">
                <a:tableStyleId>{5940675A-B579-460E-94D1-54222C63F5DA}</a:tableStyleId>
              </a:tblPr>
              <a:tblGrid>
                <a:gridCol w="4005421">
                  <a:extLst>
                    <a:ext uri="{9D8B030D-6E8A-4147-A177-3AD203B41FA5}">
                      <a16:colId xmlns:a16="http://schemas.microsoft.com/office/drawing/2014/main" val="20000"/>
                    </a:ext>
                  </a:extLst>
                </a:gridCol>
                <a:gridCol w="4422772">
                  <a:extLst>
                    <a:ext uri="{9D8B030D-6E8A-4147-A177-3AD203B41FA5}">
                      <a16:colId xmlns:a16="http://schemas.microsoft.com/office/drawing/2014/main" val="20001"/>
                    </a:ext>
                  </a:extLst>
                </a:gridCol>
              </a:tblGrid>
              <a:tr h="4262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dirty="0"/>
                        <a:t>Endothermic Reaction</a:t>
                      </a:r>
                      <a:endParaRPr lang="en-GB" sz="1500" b="1" dirty="0"/>
                    </a:p>
                  </a:txBody>
                  <a:tcPr/>
                </a:tc>
                <a:tc>
                  <a:txBody>
                    <a:bodyPr/>
                    <a:lstStyle/>
                    <a:p>
                      <a:r>
                        <a:rPr lang="en-US" sz="1500" b="1" dirty="0"/>
                        <a:t>Exothermic Reaction </a:t>
                      </a:r>
                      <a:endParaRPr lang="en-GB" sz="1500" b="1" dirty="0"/>
                    </a:p>
                  </a:txBody>
                  <a:tcPr/>
                </a:tc>
                <a:extLst>
                  <a:ext uri="{0D108BD9-81ED-4DB2-BD59-A6C34878D82A}">
                    <a16:rowId xmlns:a16="http://schemas.microsoft.com/office/drawing/2014/main" val="10000"/>
                  </a:ext>
                </a:extLst>
              </a:tr>
              <a:tr h="426252">
                <a:tc>
                  <a:txBody>
                    <a:bodyPr/>
                    <a:lstStyle/>
                    <a:p>
                      <a:pPr marL="285750" indent="-285750">
                        <a:buFont typeface="Arial" panose="020B0604020202020204" pitchFamily="34" charset="0"/>
                        <a:buChar char="•"/>
                      </a:pPr>
                      <a:r>
                        <a:rPr lang="en-US" sz="1500" dirty="0"/>
                        <a:t>Heat</a:t>
                      </a:r>
                      <a:r>
                        <a:rPr lang="en-US" sz="1500" baseline="0" dirty="0"/>
                        <a:t> is absorbed.</a:t>
                      </a:r>
                      <a:endParaRPr lang="en-GB" sz="1500" dirty="0"/>
                    </a:p>
                  </a:txBody>
                  <a:tcPr/>
                </a:tc>
                <a:tc>
                  <a:txBody>
                    <a:bodyPr/>
                    <a:lstStyle/>
                    <a:p>
                      <a:pPr marL="285750" indent="-285750">
                        <a:buFont typeface="Arial" panose="020B0604020202020204" pitchFamily="34" charset="0"/>
                        <a:buChar char="•"/>
                      </a:pPr>
                      <a:r>
                        <a:rPr lang="en-US" sz="1500" dirty="0"/>
                        <a:t>Heat is released.</a:t>
                      </a:r>
                      <a:endParaRPr lang="en-GB" sz="1500" dirty="0"/>
                    </a:p>
                  </a:txBody>
                  <a:tcPr/>
                </a:tc>
                <a:extLst>
                  <a:ext uri="{0D108BD9-81ED-4DB2-BD59-A6C34878D82A}">
                    <a16:rowId xmlns:a16="http://schemas.microsoft.com/office/drawing/2014/main" val="10001"/>
                  </a:ext>
                </a:extLst>
              </a:tr>
              <a:tr h="426252">
                <a:tc>
                  <a:txBody>
                    <a:bodyPr/>
                    <a:lstStyle/>
                    <a:p>
                      <a:pPr marL="285750" indent="-285750">
                        <a:buFont typeface="Arial" panose="020B0604020202020204" pitchFamily="34" charset="0"/>
                        <a:buChar char="•"/>
                      </a:pPr>
                      <a:r>
                        <a:rPr lang="el-GR" sz="1600" b="1" i="0" dirty="0">
                          <a:solidFill>
                            <a:schemeClr val="tx1"/>
                          </a:solidFill>
                          <a:ea typeface="Cambria Math" panose="02040503050406030204" pitchFamily="18" charset="0"/>
                        </a:rPr>
                        <a:t>Δ</a:t>
                      </a:r>
                      <a:r>
                        <a:rPr lang="en-US" sz="1500" b="0" i="1" dirty="0">
                          <a:latin typeface="+mn-lt"/>
                          <a:ea typeface="Cambria Math" panose="02040503050406030204" pitchFamily="18" charset="0"/>
                        </a:rPr>
                        <a:t>H </a:t>
                      </a:r>
                      <a:r>
                        <a:rPr lang="en-US" sz="1500" b="0" i="0" dirty="0">
                          <a:latin typeface="+mn-lt"/>
                          <a:ea typeface="Cambria Math" panose="02040503050406030204" pitchFamily="18" charset="0"/>
                        </a:rPr>
                        <a:t>is positive.</a:t>
                      </a:r>
                      <a:endParaRPr lang="en-GB" sz="1500" dirty="0">
                        <a:latin typeface="+mn-lt"/>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400" b="1" i="0" dirty="0">
                          <a:solidFill>
                            <a:schemeClr val="tx1"/>
                          </a:solidFill>
                          <a:ea typeface="Cambria Math" panose="02040503050406030204" pitchFamily="18" charset="0"/>
                        </a:rPr>
                        <a:t>Δ</a:t>
                      </a:r>
                      <a:r>
                        <a:rPr kumimoji="0" lang="en-US" sz="1500" b="0" i="1" u="none" strike="noStrike" kern="1200" cap="none" spc="0" normalizeH="0" baseline="0" noProof="0" dirty="0">
                          <a:ln>
                            <a:noFill/>
                          </a:ln>
                          <a:solidFill>
                            <a:prstClr val="black"/>
                          </a:solidFill>
                          <a:effectLst/>
                          <a:uLnTx/>
                          <a:uFillTx/>
                          <a:latin typeface="+mn-lt"/>
                          <a:ea typeface="Cambria Math" panose="02040503050406030204" pitchFamily="18" charset="0"/>
                        </a:rPr>
                        <a:t>H </a:t>
                      </a:r>
                      <a:r>
                        <a:rPr kumimoji="0" lang="en-US" sz="1500" b="0" i="0" u="none" strike="noStrike" kern="1200" cap="none" spc="0" normalizeH="0" baseline="0" noProof="0" dirty="0">
                          <a:ln>
                            <a:noFill/>
                          </a:ln>
                          <a:solidFill>
                            <a:prstClr val="black"/>
                          </a:solidFill>
                          <a:effectLst/>
                          <a:uLnTx/>
                          <a:uFillTx/>
                          <a:latin typeface="+mn-lt"/>
                          <a:ea typeface="Cambria Math" panose="02040503050406030204" pitchFamily="18" charset="0"/>
                        </a:rPr>
                        <a:t>is negative.</a:t>
                      </a:r>
                      <a:endParaRPr kumimoji="0" lang="en-GB" sz="1500" b="0" i="0" u="none" strike="noStrike" kern="1200" cap="none" spc="0" normalizeH="0" baseline="0" noProof="0" dirty="0">
                        <a:ln>
                          <a:noFill/>
                        </a:ln>
                        <a:solidFill>
                          <a:prstClr val="black"/>
                        </a:solidFill>
                        <a:effectLst/>
                        <a:uLnTx/>
                        <a:uFillTx/>
                        <a:latin typeface="+mn-lt"/>
                      </a:endParaRPr>
                    </a:p>
                  </a:txBody>
                  <a:tcPr/>
                </a:tc>
                <a:extLst>
                  <a:ext uri="{0D108BD9-81ED-4DB2-BD59-A6C34878D82A}">
                    <a16:rowId xmlns:a16="http://schemas.microsoft.com/office/drawing/2014/main" val="10002"/>
                  </a:ext>
                </a:extLst>
              </a:tr>
              <a:tr h="742381">
                <a:tc>
                  <a:txBody>
                    <a:bodyPr/>
                    <a:lstStyle/>
                    <a:p>
                      <a:pPr marL="285750" indent="-285750">
                        <a:buFont typeface="Arial" panose="020B0604020202020204" pitchFamily="34" charset="0"/>
                        <a:buChar char="•"/>
                      </a:pPr>
                      <a:r>
                        <a:rPr lang="en-US" sz="1500" dirty="0"/>
                        <a:t>The bonds broken in the reactants are</a:t>
                      </a:r>
                      <a:r>
                        <a:rPr lang="en-US" sz="1500" i="1" dirty="0"/>
                        <a:t> stronger </a:t>
                      </a:r>
                      <a:r>
                        <a:rPr lang="en-US" sz="1500" dirty="0"/>
                        <a:t>than the bonds formed in</a:t>
                      </a:r>
                      <a:r>
                        <a:rPr lang="en-US" sz="1500" baseline="0" dirty="0"/>
                        <a:t> the products.</a:t>
                      </a:r>
                      <a:endParaRPr lang="en-GB" sz="1500" dirty="0"/>
                    </a:p>
                  </a:txBody>
                  <a:tcPr/>
                </a:tc>
                <a:tc>
                  <a:txBody>
                    <a:bodyPr/>
                    <a:lstStyle/>
                    <a:p>
                      <a:pPr marL="285750" indent="-285750">
                        <a:buFont typeface="Arial" panose="020B0604020202020204" pitchFamily="34" charset="0"/>
                        <a:buChar char="•"/>
                      </a:pPr>
                      <a:r>
                        <a:rPr kumimoji="0" lang="en-US" sz="1500" b="0" i="0" u="none" strike="noStrike" kern="1200" cap="none" spc="0" normalizeH="0" baseline="0" noProof="0" dirty="0">
                          <a:ln>
                            <a:noFill/>
                          </a:ln>
                          <a:solidFill>
                            <a:prstClr val="black"/>
                          </a:solidFill>
                          <a:effectLst/>
                          <a:uLnTx/>
                          <a:uFillTx/>
                          <a:latin typeface="+mn-lt"/>
                        </a:rPr>
                        <a:t>The bonds formed in the product are </a:t>
                      </a:r>
                      <a:r>
                        <a:rPr kumimoji="0" lang="en-US" sz="1500" b="0" i="1" u="none" strike="noStrike" kern="1200" cap="none" spc="0" normalizeH="0" baseline="0" noProof="0" dirty="0">
                          <a:ln>
                            <a:noFill/>
                          </a:ln>
                          <a:solidFill>
                            <a:prstClr val="black"/>
                          </a:solidFill>
                          <a:effectLst/>
                          <a:uLnTx/>
                          <a:uFillTx/>
                          <a:latin typeface="+mn-lt"/>
                        </a:rPr>
                        <a:t>stronger </a:t>
                      </a:r>
                      <a:r>
                        <a:rPr kumimoji="0" lang="en-US" sz="1500" b="0" i="0" u="none" strike="noStrike" kern="1200" cap="none" spc="0" normalizeH="0" baseline="0" noProof="0" dirty="0">
                          <a:ln>
                            <a:noFill/>
                          </a:ln>
                          <a:solidFill>
                            <a:prstClr val="black"/>
                          </a:solidFill>
                          <a:effectLst/>
                          <a:uLnTx/>
                          <a:uFillTx/>
                          <a:latin typeface="+mn-lt"/>
                        </a:rPr>
                        <a:t>than the bonds broken in the reactants.</a:t>
                      </a:r>
                      <a:endParaRPr lang="en-GB" sz="1500" dirty="0"/>
                    </a:p>
                  </a:txBody>
                  <a:tcPr/>
                </a:tc>
                <a:extLst>
                  <a:ext uri="{0D108BD9-81ED-4DB2-BD59-A6C34878D82A}">
                    <a16:rowId xmlns:a16="http://schemas.microsoft.com/office/drawing/2014/main" val="10003"/>
                  </a:ext>
                </a:extLst>
              </a:tr>
              <a:tr h="524033">
                <a:tc>
                  <a:txBody>
                    <a:bodyPr/>
                    <a:lstStyle/>
                    <a:p>
                      <a:pPr marL="285750" indent="-285750">
                        <a:buFont typeface="Arial" panose="020B0604020202020204" pitchFamily="34" charset="0"/>
                        <a:buChar char="•"/>
                      </a:pPr>
                      <a:r>
                        <a:rPr lang="en-US" sz="1500" dirty="0"/>
                        <a:t>The products are higher in energy than the reactants.</a:t>
                      </a:r>
                      <a:endParaRPr lang="en-GB" sz="150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mn-lt"/>
                        </a:rPr>
                        <a:t>The products are lower in energy than the reactants.</a:t>
                      </a:r>
                      <a:endParaRPr kumimoji="0" lang="en-GB" sz="1500" b="0" i="0" u="none" strike="noStrike" kern="1200" cap="none" spc="0" normalizeH="0" baseline="0" noProof="0" dirty="0">
                        <a:ln>
                          <a:noFill/>
                        </a:ln>
                        <a:solidFill>
                          <a:prstClr val="black"/>
                        </a:solidFill>
                        <a:effectLst/>
                        <a:uLnTx/>
                        <a:uFillTx/>
                        <a:latin typeface="+mn-lt"/>
                      </a:endParaRPr>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4304" y="226391"/>
            <a:ext cx="5053954" cy="648228"/>
          </a:xfrm>
        </p:spPr>
        <p:txBody>
          <a:bodyPr/>
          <a:lstStyle/>
          <a:p>
            <a:r>
              <a:rPr lang="en-US" altLang="en-US" sz="3200" b="1" dirty="0">
                <a:solidFill>
                  <a:srgbClr val="000000"/>
                </a:solidFill>
                <a:ea typeface="MS PGothic" charset="-128"/>
                <a:cs typeface="ＭＳ Ｐゴシック" charset="-128"/>
              </a:rPr>
              <a:t>6.3	Energy Diagrams (1)</a:t>
            </a:r>
            <a:endParaRPr lang="en-GB" dirty="0"/>
          </a:p>
        </p:txBody>
      </p:sp>
      <p:sp>
        <p:nvSpPr>
          <p:cNvPr id="8" name="Content Placeholder 2"/>
          <p:cNvSpPr>
            <a:spLocks noGrp="1"/>
          </p:cNvSpPr>
          <p:nvPr>
            <p:ph idx="1"/>
          </p:nvPr>
        </p:nvSpPr>
        <p:spPr>
          <a:xfrm>
            <a:off x="826712" y="836712"/>
            <a:ext cx="8229600" cy="892696"/>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rPr>
              <a:t>For a reaction to occur, two molecules must </a:t>
            </a:r>
            <a:r>
              <a:rPr lang="en-US" altLang="en-US" sz="2400" b="1" kern="1200" dirty="0">
                <a:solidFill>
                  <a:srgbClr val="3366FF"/>
                </a:solidFill>
                <a:latin typeface="Arial" charset="0"/>
                <a:ea typeface="MS PGothic" charset="-128"/>
              </a:rPr>
              <a:t>collide</a:t>
            </a:r>
          </a:p>
          <a:p>
            <a:pPr marL="0" lvl="0" indent="0" eaLnBrk="1" hangingPunct="1">
              <a:spcBef>
                <a:spcPct val="0"/>
              </a:spcBef>
              <a:buNone/>
            </a:pPr>
            <a:r>
              <a:rPr lang="en-US" altLang="en-US" sz="2400" b="1" kern="1200" dirty="0">
                <a:solidFill>
                  <a:prstClr val="black"/>
                </a:solidFill>
                <a:latin typeface="Arial" charset="0"/>
                <a:ea typeface="MS PGothic" charset="-128"/>
              </a:rPr>
              <a:t>with enough </a:t>
            </a:r>
            <a:r>
              <a:rPr lang="en-US" altLang="en-US" sz="2400" b="1" kern="1200" dirty="0">
                <a:solidFill>
                  <a:srgbClr val="3366FF"/>
                </a:solidFill>
                <a:latin typeface="Arial" charset="0"/>
                <a:ea typeface="MS PGothic" charset="-128"/>
              </a:rPr>
              <a:t>kinetic energy </a:t>
            </a:r>
            <a:r>
              <a:rPr lang="en-US" altLang="en-US" sz="2400" b="1" kern="1200" dirty="0">
                <a:solidFill>
                  <a:prstClr val="black"/>
                </a:solidFill>
                <a:latin typeface="Arial" charset="0"/>
                <a:ea typeface="MS PGothic" charset="-128"/>
              </a:rPr>
              <a:t>to break bonds.</a:t>
            </a:r>
          </a:p>
        </p:txBody>
      </p:sp>
      <p:pic>
        <p:nvPicPr>
          <p:cNvPr id="36870" name="Picture 15" descr="This figure illustrates how the orientation of a collision affect a reaction. It shows a general reaction between two starting materials, A─B and C in which the A─B bond is broken and a new B─C bond is form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892300"/>
            <a:ext cx="72009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7"/>
          <p:cNvSpPr>
            <a:spLocks noGrp="1"/>
          </p:cNvSpPr>
          <p:nvPr>
            <p:ph sz="quarter" idx="13"/>
          </p:nvPr>
        </p:nvSpPr>
        <p:spPr>
          <a:xfrm>
            <a:off x="813265" y="3127521"/>
            <a:ext cx="7920880" cy="863600"/>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rPr>
              <a:t>The </a:t>
            </a:r>
            <a:r>
              <a:rPr lang="en-US" altLang="en-US" sz="2400" b="1" kern="1200" dirty="0">
                <a:solidFill>
                  <a:srgbClr val="3366FF"/>
                </a:solidFill>
                <a:latin typeface="Arial" charset="0"/>
                <a:ea typeface="MS PGothic" charset="-128"/>
              </a:rPr>
              <a:t>orientation </a:t>
            </a:r>
            <a:r>
              <a:rPr lang="en-US" altLang="en-US" sz="2400" b="1" kern="1200" dirty="0">
                <a:solidFill>
                  <a:prstClr val="black"/>
                </a:solidFill>
                <a:latin typeface="Arial" charset="0"/>
                <a:ea typeface="MS PGothic" charset="-128"/>
              </a:rPr>
              <a:t>of the two molecules must be correct as well.</a:t>
            </a:r>
          </a:p>
        </p:txBody>
      </p:sp>
      <p:pic>
        <p:nvPicPr>
          <p:cNvPr id="24581" name="Picture 13" descr="This figure illustrates how the orientation of a collision affect a reaction. It shows a general reaction between two starting materials, A─B and C in which the A─B bond is broken and a new B─C bond is formed. If C is oriented properly with B, then a new B-C bond will form. If C is colliding withA, then a new B-C bond will not form.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3000" y="3697288"/>
            <a:ext cx="4464050"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4304" y="257089"/>
            <a:ext cx="5053954" cy="586832"/>
          </a:xfrm>
        </p:spPr>
        <p:txBody>
          <a:bodyPr/>
          <a:lstStyle/>
          <a:p>
            <a:r>
              <a:rPr lang="en-US" altLang="en-US" sz="3200" b="1" dirty="0">
                <a:solidFill>
                  <a:srgbClr val="000000"/>
                </a:solidFill>
                <a:ea typeface="MS PGothic" charset="-128"/>
                <a:cs typeface="ＭＳ Ｐゴシック" charset="-128"/>
              </a:rPr>
              <a:t>6.3	Energy Diagrams (2)</a:t>
            </a:r>
            <a:endParaRPr lang="en-GB" dirty="0"/>
          </a:p>
        </p:txBody>
      </p:sp>
      <p:graphicFrame>
        <p:nvGraphicFramePr>
          <p:cNvPr id="4" name="Object 3">
            <a:extLst>
              <a:ext uri="{FF2B5EF4-FFF2-40B4-BE49-F238E27FC236}">
                <a16:creationId xmlns:a16="http://schemas.microsoft.com/office/drawing/2014/main" id="{8DB61867-749D-47A2-AE15-0A588DFD15CD}"/>
              </a:ext>
            </a:extLst>
          </p:cNvPr>
          <p:cNvGraphicFramePr>
            <a:graphicFrameLocks noChangeAspect="1"/>
          </p:cNvGraphicFramePr>
          <p:nvPr>
            <p:extLst>
              <p:ext uri="{D42A27DB-BD31-4B8C-83A1-F6EECF244321}">
                <p14:modId xmlns:p14="http://schemas.microsoft.com/office/powerpoint/2010/main" val="568304539"/>
              </p:ext>
            </p:extLst>
          </p:nvPr>
        </p:nvGraphicFramePr>
        <p:xfrm>
          <a:off x="719138" y="4795838"/>
          <a:ext cx="355600" cy="381000"/>
        </p:xfrm>
        <a:graphic>
          <a:graphicData uri="http://schemas.openxmlformats.org/presentationml/2006/ole">
            <mc:AlternateContent xmlns:mc="http://schemas.openxmlformats.org/markup-compatibility/2006">
              <mc:Choice xmlns:v="urn:schemas-microsoft-com:vml" Requires="v">
                <p:oleObj spid="_x0000_s14373" name="Equation" r:id="rId4" imgW="355320" imgH="380880" progId="Equation.DSMT4">
                  <p:embed/>
                </p:oleObj>
              </mc:Choice>
              <mc:Fallback>
                <p:oleObj name="Equation" r:id="rId4" imgW="355320" imgH="380880" progId="Equation.DSMT4">
                  <p:embed/>
                  <p:pic>
                    <p:nvPicPr>
                      <p:cNvPr id="0" name=""/>
                      <p:cNvPicPr/>
                      <p:nvPr/>
                    </p:nvPicPr>
                    <p:blipFill>
                      <a:blip r:embed="rId5"/>
                      <a:stretch>
                        <a:fillRect/>
                      </a:stretch>
                    </p:blipFill>
                    <p:spPr>
                      <a:xfrm>
                        <a:off x="719138" y="4795838"/>
                        <a:ext cx="355600" cy="381000"/>
                      </a:xfrm>
                      <a:prstGeom prst="rect">
                        <a:avLst/>
                      </a:prstGeom>
                    </p:spPr>
                  </p:pic>
                </p:oleObj>
              </mc:Fallback>
            </mc:AlternateContent>
          </a:graphicData>
        </a:graphic>
      </p:graphicFrame>
      <p:sp>
        <p:nvSpPr>
          <p:cNvPr id="6" name="Content Placeholder 2"/>
          <p:cNvSpPr>
            <a:spLocks noGrp="1"/>
          </p:cNvSpPr>
          <p:nvPr>
            <p:ph idx="1"/>
          </p:nvPr>
        </p:nvSpPr>
        <p:spPr>
          <a:xfrm>
            <a:off x="971601" y="4728228"/>
            <a:ext cx="6696744" cy="448285"/>
          </a:xfrm>
        </p:spPr>
        <p:txBody>
          <a:bodyPr/>
          <a:lstStyle/>
          <a:p>
            <a:pPr marL="0" indent="0" eaLnBrk="1" hangingPunct="1">
              <a:spcBef>
                <a:spcPct val="0"/>
              </a:spcBef>
              <a:buClr>
                <a:prstClr val="black"/>
              </a:buClr>
              <a:buNone/>
            </a:pPr>
            <a:r>
              <a:rPr lang="en-US" altLang="en-US" sz="2400" b="1" kern="1200" dirty="0">
                <a:solidFill>
                  <a:prstClr val="black"/>
                </a:solidFill>
                <a:latin typeface="Arial" panose="020B0604020202020204" pitchFamily="34" charset="0"/>
                <a:ea typeface="MS PGothic" charset="-128"/>
                <a:cs typeface="Arial" panose="020B0604020202020204" pitchFamily="34" charset="0"/>
              </a:rPr>
              <a:t>, the </a:t>
            </a:r>
            <a:r>
              <a:rPr lang="en-US" altLang="en-US" sz="2400" b="1" kern="1200" dirty="0">
                <a:solidFill>
                  <a:srgbClr val="3366FF"/>
                </a:solidFill>
                <a:latin typeface="Arial" panose="020B0604020202020204" pitchFamily="34" charset="0"/>
                <a:ea typeface="MS PGothic" charset="-128"/>
                <a:cs typeface="Arial" panose="020B0604020202020204" pitchFamily="34" charset="0"/>
              </a:rPr>
              <a:t>energy of activation</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 is the difference in </a:t>
            </a:r>
          </a:p>
        </p:txBody>
      </p:sp>
      <p:sp>
        <p:nvSpPr>
          <p:cNvPr id="10" name="Content Placeholder 9">
            <a:extLst>
              <a:ext uri="{FF2B5EF4-FFF2-40B4-BE49-F238E27FC236}">
                <a16:creationId xmlns:a16="http://schemas.microsoft.com/office/drawing/2014/main" id="{0B865C73-676D-4665-B9BE-526905B065AE}"/>
              </a:ext>
            </a:extLst>
          </p:cNvPr>
          <p:cNvSpPr>
            <a:spLocks noGrp="1"/>
          </p:cNvSpPr>
          <p:nvPr>
            <p:ph sz="quarter" idx="13"/>
          </p:nvPr>
        </p:nvSpPr>
        <p:spPr>
          <a:xfrm>
            <a:off x="649796" y="5113390"/>
            <a:ext cx="7234572" cy="863600"/>
          </a:xfrm>
        </p:spPr>
        <p:txBody>
          <a:bodyPr/>
          <a:lstStyle/>
          <a:p>
            <a:pPr marL="0" indent="0">
              <a:buNone/>
            </a:pPr>
            <a:r>
              <a:rPr lang="en-US" altLang="en-US" sz="2400" b="1" kern="1200" dirty="0">
                <a:solidFill>
                  <a:prstClr val="black"/>
                </a:solidFill>
                <a:latin typeface="Arial" panose="020B0604020202020204" pitchFamily="34" charset="0"/>
                <a:ea typeface="MS PGothic" charset="-128"/>
                <a:cs typeface="Arial" panose="020B0604020202020204" pitchFamily="34" charset="0"/>
              </a:rPr>
              <a:t>energy between the reactants and the transition state.</a:t>
            </a:r>
            <a:endParaRPr lang="en-US" dirty="0"/>
          </a:p>
        </p:txBody>
      </p:sp>
      <p:pic>
        <p:nvPicPr>
          <p:cNvPr id="3" name="Picture 2" descr="This figure shows an energy diagram to illustrate the energy changes in a reaction.   Energy is drawn on the vertical axis, and the progress of the reaction—the reaction coordinate—on the horizontal axis. The reactants (A-B and C) are written on the left side and the products (A and B─C) on the right side, and a smooth curve that illustrates how energy changes with time connects them. A maximum value point is called the transition state. The products are drawn lower in energy than the reactants to reflect the initial assumption about their relative energies. The difference in energy between the reactants and the transition state is called the energy of activation, symbolized by Ea. The difference in energy between the reactants and products is the ΔH.">
            <a:extLst>
              <a:ext uri="{FF2B5EF4-FFF2-40B4-BE49-F238E27FC236}">
                <a16:creationId xmlns:a16="http://schemas.microsoft.com/office/drawing/2014/main" id="{57A6E346-13FE-4308-96C3-3CB30F50E59B}"/>
              </a:ext>
            </a:extLst>
          </p:cNvPr>
          <p:cNvPicPr>
            <a:picLocks noChangeAspect="1"/>
          </p:cNvPicPr>
          <p:nvPr/>
        </p:nvPicPr>
        <p:blipFill>
          <a:blip r:embed="rId6"/>
          <a:stretch>
            <a:fillRect/>
          </a:stretch>
        </p:blipFill>
        <p:spPr>
          <a:xfrm>
            <a:off x="1434353" y="1506983"/>
            <a:ext cx="6011177" cy="278611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9034" y="269322"/>
            <a:ext cx="5104494" cy="541930"/>
          </a:xfrm>
        </p:spPr>
        <p:txBody>
          <a:bodyPr/>
          <a:lstStyle/>
          <a:p>
            <a:r>
              <a:rPr lang="en-US" altLang="en-US" sz="3200" b="1" dirty="0">
                <a:solidFill>
                  <a:srgbClr val="000000"/>
                </a:solidFill>
                <a:ea typeface="MS PGothic" charset="-128"/>
                <a:cs typeface="ＭＳ Ｐゴシック" charset="-128"/>
              </a:rPr>
              <a:t>6.3	Energy Diagrams (3)</a:t>
            </a:r>
            <a:endParaRPr lang="en-GB" dirty="0"/>
          </a:p>
        </p:txBody>
      </p:sp>
      <p:sp>
        <p:nvSpPr>
          <p:cNvPr id="8" name="Content Placeholder 2"/>
          <p:cNvSpPr>
            <a:spLocks noGrp="1"/>
          </p:cNvSpPr>
          <p:nvPr>
            <p:ph idx="1"/>
          </p:nvPr>
        </p:nvSpPr>
        <p:spPr>
          <a:xfrm>
            <a:off x="833716" y="1035426"/>
            <a:ext cx="785956" cy="456463"/>
          </a:xfrm>
        </p:spPr>
        <p:txBody>
          <a:bodyPr/>
          <a:lstStyle/>
          <a:p>
            <a:pPr marL="0" lvl="0" indent="0" eaLnBrk="1" hangingPunct="1">
              <a:spcBef>
                <a:spcPct val="0"/>
              </a:spcBef>
              <a:spcAft>
                <a:spcPts val="2500"/>
              </a:spcAft>
              <a:buNone/>
            </a:pPr>
            <a:r>
              <a:rPr lang="en-US" altLang="en-US" sz="2400" b="1" kern="1200" dirty="0">
                <a:solidFill>
                  <a:prstClr val="black"/>
                </a:solidFill>
                <a:latin typeface="Arial" panose="020B0604020202020204" pitchFamily="34" charset="0"/>
                <a:ea typeface="MS PGothic" charset="-128"/>
                <a:cs typeface="Arial" panose="020B0604020202020204" pitchFamily="34" charset="0"/>
              </a:rPr>
              <a:t>The</a:t>
            </a:r>
          </a:p>
        </p:txBody>
      </p:sp>
      <p:graphicFrame>
        <p:nvGraphicFramePr>
          <p:cNvPr id="19" name="Object 18">
            <a:extLst>
              <a:ext uri="{FF2B5EF4-FFF2-40B4-BE49-F238E27FC236}">
                <a16:creationId xmlns:a16="http://schemas.microsoft.com/office/drawing/2014/main" id="{654758EC-9217-4DB1-9D1B-0D312EE91B9F}"/>
              </a:ext>
            </a:extLst>
          </p:cNvPr>
          <p:cNvGraphicFramePr>
            <a:graphicFrameLocks noChangeAspect="1"/>
          </p:cNvGraphicFramePr>
          <p:nvPr>
            <p:extLst>
              <p:ext uri="{D42A27DB-BD31-4B8C-83A1-F6EECF244321}">
                <p14:modId xmlns:p14="http://schemas.microsoft.com/office/powerpoint/2010/main" val="3957102083"/>
              </p:ext>
            </p:extLst>
          </p:nvPr>
        </p:nvGraphicFramePr>
        <p:xfrm>
          <a:off x="1517650" y="1096963"/>
          <a:ext cx="355600" cy="381000"/>
        </p:xfrm>
        <a:graphic>
          <a:graphicData uri="http://schemas.openxmlformats.org/presentationml/2006/ole">
            <mc:AlternateContent xmlns:mc="http://schemas.openxmlformats.org/markup-compatibility/2006">
              <mc:Choice xmlns:v="urn:schemas-microsoft-com:vml" Requires="v">
                <p:oleObj spid="_x0000_s15503" name="Equation" r:id="rId4" imgW="355320" imgH="380880" progId="Equation.DSMT4">
                  <p:embed/>
                </p:oleObj>
              </mc:Choice>
              <mc:Fallback>
                <p:oleObj name="Equation" r:id="rId4" imgW="355320" imgH="380880" progId="Equation.DSMT4">
                  <p:embed/>
                  <p:pic>
                    <p:nvPicPr>
                      <p:cNvPr id="4" name="Object 3">
                        <a:extLst>
                          <a:ext uri="{FF2B5EF4-FFF2-40B4-BE49-F238E27FC236}">
                            <a16:creationId xmlns:a16="http://schemas.microsoft.com/office/drawing/2014/main" id="{8DB61867-749D-47A2-AE15-0A588DFD15CD}"/>
                          </a:ext>
                        </a:extLst>
                      </p:cNvPr>
                      <p:cNvPicPr/>
                      <p:nvPr/>
                    </p:nvPicPr>
                    <p:blipFill>
                      <a:blip r:embed="rId5"/>
                      <a:stretch>
                        <a:fillRect/>
                      </a:stretch>
                    </p:blipFill>
                    <p:spPr>
                      <a:xfrm>
                        <a:off x="1517650" y="1096963"/>
                        <a:ext cx="355600" cy="381000"/>
                      </a:xfrm>
                      <a:prstGeom prst="rect">
                        <a:avLst/>
                      </a:prstGeom>
                    </p:spPr>
                  </p:pic>
                </p:oleObj>
              </mc:Fallback>
            </mc:AlternateContent>
          </a:graphicData>
        </a:graphic>
      </p:graphicFrame>
      <p:sp>
        <p:nvSpPr>
          <p:cNvPr id="15" name="Content Placeholder 24">
            <a:extLst>
              <a:ext uri="{FF2B5EF4-FFF2-40B4-BE49-F238E27FC236}">
                <a16:creationId xmlns:a16="http://schemas.microsoft.com/office/drawing/2014/main" id="{05DC04CC-F368-4957-96C0-F3E306AC2327}"/>
              </a:ext>
            </a:extLst>
          </p:cNvPr>
          <p:cNvSpPr>
            <a:spLocks noGrp="1"/>
          </p:cNvSpPr>
          <p:nvPr>
            <p:ph sz="quarter" idx="23"/>
          </p:nvPr>
        </p:nvSpPr>
        <p:spPr>
          <a:xfrm>
            <a:off x="1864272" y="1039016"/>
            <a:ext cx="6288141" cy="428334"/>
          </a:xfrm>
        </p:spPr>
        <p:txBody>
          <a:bodyPr/>
          <a:lstStyle/>
          <a:p>
            <a:pPr marL="0" lvl="0" indent="0">
              <a:spcBef>
                <a:spcPct val="0"/>
              </a:spcBef>
              <a:buNone/>
            </a:pPr>
            <a:r>
              <a:rPr lang="en-US" altLang="en-US" sz="2400" b="1" kern="1200" dirty="0">
                <a:solidFill>
                  <a:prstClr val="black"/>
                </a:solidFill>
                <a:latin typeface="Arial" panose="020B0604020202020204" pitchFamily="34" charset="0"/>
                <a:ea typeface="MS PGothic" charset="-128"/>
                <a:cs typeface="Arial" panose="020B0604020202020204" pitchFamily="34" charset="0"/>
              </a:rPr>
              <a:t>is the </a:t>
            </a:r>
            <a:r>
              <a:rPr lang="en-US" altLang="en-US" sz="2400" b="1" kern="1200" dirty="0">
                <a:solidFill>
                  <a:srgbClr val="3366FF"/>
                </a:solidFill>
                <a:latin typeface="Arial" panose="020B0604020202020204" pitchFamily="34" charset="0"/>
                <a:ea typeface="MS PGothic" charset="-128"/>
                <a:cs typeface="Arial" panose="020B0604020202020204" pitchFamily="34" charset="0"/>
              </a:rPr>
              <a:t>minimum amount of energy</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 that the</a:t>
            </a:r>
            <a:endParaRPr lang="en-US" sz="2400" dirty="0">
              <a:solidFill>
                <a:prstClr val="black"/>
              </a:solidFill>
              <a:latin typeface="Arial" charset="0"/>
              <a:ea typeface="MS PGothic" charset="-128"/>
              <a:cs typeface="+mn-cs"/>
            </a:endParaRPr>
          </a:p>
        </p:txBody>
      </p:sp>
      <p:sp>
        <p:nvSpPr>
          <p:cNvPr id="5" name="Content Placeholder 7">
            <a:extLst>
              <a:ext uri="{FF2B5EF4-FFF2-40B4-BE49-F238E27FC236}">
                <a16:creationId xmlns:a16="http://schemas.microsoft.com/office/drawing/2014/main" id="{899AF0A8-24CE-4739-9FE8-89F7AA882910}"/>
              </a:ext>
            </a:extLst>
          </p:cNvPr>
          <p:cNvSpPr>
            <a:spLocks noGrp="1"/>
          </p:cNvSpPr>
          <p:nvPr>
            <p:ph sz="quarter" idx="13"/>
          </p:nvPr>
        </p:nvSpPr>
        <p:spPr>
          <a:xfrm>
            <a:off x="832521" y="1404390"/>
            <a:ext cx="7182008" cy="445903"/>
          </a:xfrm>
        </p:spPr>
        <p:txBody>
          <a:bodyPr/>
          <a:lstStyle/>
          <a:p>
            <a:pPr marL="0" lvl="0" indent="0" eaLnBrk="1" hangingPunct="1">
              <a:spcBef>
                <a:spcPct val="0"/>
              </a:spcBef>
              <a:spcAft>
                <a:spcPts val="2500"/>
              </a:spcAft>
              <a:buNone/>
            </a:pPr>
            <a:r>
              <a:rPr lang="en-US" altLang="en-US" sz="2400" b="1" kern="1200" dirty="0">
                <a:solidFill>
                  <a:prstClr val="black"/>
                </a:solidFill>
                <a:latin typeface="Arial" panose="020B0604020202020204" pitchFamily="34" charset="0"/>
                <a:ea typeface="MS PGothic" charset="-128"/>
                <a:cs typeface="Arial" panose="020B0604020202020204" pitchFamily="34" charset="0"/>
              </a:rPr>
              <a:t>reactants must possess for a reaction to occur.</a:t>
            </a:r>
          </a:p>
        </p:txBody>
      </p:sp>
      <p:graphicFrame>
        <p:nvGraphicFramePr>
          <p:cNvPr id="20" name="Object 19">
            <a:extLst>
              <a:ext uri="{FF2B5EF4-FFF2-40B4-BE49-F238E27FC236}">
                <a16:creationId xmlns:a16="http://schemas.microsoft.com/office/drawing/2014/main" id="{31433728-3C76-41D8-BD8E-2400F7EB362E}"/>
              </a:ext>
            </a:extLst>
          </p:cNvPr>
          <p:cNvGraphicFramePr>
            <a:graphicFrameLocks noChangeAspect="1"/>
          </p:cNvGraphicFramePr>
          <p:nvPr>
            <p:extLst>
              <p:ext uri="{D42A27DB-BD31-4B8C-83A1-F6EECF244321}">
                <p14:modId xmlns:p14="http://schemas.microsoft.com/office/powerpoint/2010/main" val="2487961520"/>
              </p:ext>
            </p:extLst>
          </p:nvPr>
        </p:nvGraphicFramePr>
        <p:xfrm>
          <a:off x="884238" y="2147888"/>
          <a:ext cx="355600" cy="381000"/>
        </p:xfrm>
        <a:graphic>
          <a:graphicData uri="http://schemas.openxmlformats.org/presentationml/2006/ole">
            <mc:AlternateContent xmlns:mc="http://schemas.openxmlformats.org/markup-compatibility/2006">
              <mc:Choice xmlns:v="urn:schemas-microsoft-com:vml" Requires="v">
                <p:oleObj spid="_x0000_s15504" name="Equation" r:id="rId6" imgW="355320" imgH="380880" progId="Equation.DSMT4">
                  <p:embed/>
                </p:oleObj>
              </mc:Choice>
              <mc:Fallback>
                <p:oleObj name="Equation" r:id="rId6" imgW="355320" imgH="380880" progId="Equation.DSMT4">
                  <p:embed/>
                  <p:pic>
                    <p:nvPicPr>
                      <p:cNvPr id="0" name=""/>
                      <p:cNvPicPr/>
                      <p:nvPr/>
                    </p:nvPicPr>
                    <p:blipFill>
                      <a:blip r:embed="rId7"/>
                      <a:stretch>
                        <a:fillRect/>
                      </a:stretch>
                    </p:blipFill>
                    <p:spPr>
                      <a:xfrm>
                        <a:off x="884238" y="2147888"/>
                        <a:ext cx="355600" cy="381000"/>
                      </a:xfrm>
                      <a:prstGeom prst="rect">
                        <a:avLst/>
                      </a:prstGeom>
                    </p:spPr>
                  </p:pic>
                </p:oleObj>
              </mc:Fallback>
            </mc:AlternateContent>
          </a:graphicData>
        </a:graphic>
      </p:graphicFrame>
      <p:sp>
        <p:nvSpPr>
          <p:cNvPr id="6" name="Content Placeholder 8">
            <a:extLst>
              <a:ext uri="{FF2B5EF4-FFF2-40B4-BE49-F238E27FC236}">
                <a16:creationId xmlns:a16="http://schemas.microsoft.com/office/drawing/2014/main" id="{95184E25-FDD9-4413-9611-D6AA004E2219}"/>
              </a:ext>
            </a:extLst>
          </p:cNvPr>
          <p:cNvSpPr>
            <a:spLocks noGrp="1"/>
          </p:cNvSpPr>
          <p:nvPr>
            <p:ph sz="quarter" idx="15"/>
          </p:nvPr>
        </p:nvSpPr>
        <p:spPr>
          <a:xfrm>
            <a:off x="1231922" y="2094024"/>
            <a:ext cx="7182007" cy="445904"/>
          </a:xfrm>
        </p:spPr>
        <p:txBody>
          <a:bodyPr/>
          <a:lstStyle/>
          <a:p>
            <a:pPr marL="0" lvl="0" indent="0">
              <a:buNone/>
            </a:pPr>
            <a:r>
              <a:rPr lang="en-US" altLang="en-US" sz="2400" b="1" kern="1200" dirty="0">
                <a:solidFill>
                  <a:prstClr val="black"/>
                </a:solidFill>
                <a:latin typeface="Arial" panose="020B0604020202020204" pitchFamily="34" charset="0"/>
                <a:ea typeface="MS PGothic" charset="-128"/>
                <a:cs typeface="Arial" panose="020B0604020202020204" pitchFamily="34" charset="0"/>
              </a:rPr>
              <a:t>is called the </a:t>
            </a:r>
            <a:r>
              <a:rPr lang="en-US" altLang="en-US" sz="2400" b="1" kern="1200" dirty="0">
                <a:solidFill>
                  <a:srgbClr val="3366FF"/>
                </a:solidFill>
                <a:latin typeface="Arial" panose="020B0604020202020204" pitchFamily="34" charset="0"/>
                <a:ea typeface="MS PGothic" charset="-128"/>
                <a:cs typeface="Arial" panose="020B0604020202020204" pitchFamily="34" charset="0"/>
              </a:rPr>
              <a:t>energy barrier </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and the height of the</a:t>
            </a:r>
            <a:endParaRPr lang="en-GB" dirty="0"/>
          </a:p>
        </p:txBody>
      </p:sp>
      <p:sp>
        <p:nvSpPr>
          <p:cNvPr id="7" name="Content Placeholder 10">
            <a:extLst>
              <a:ext uri="{FF2B5EF4-FFF2-40B4-BE49-F238E27FC236}">
                <a16:creationId xmlns:a16="http://schemas.microsoft.com/office/drawing/2014/main" id="{3BB92978-841C-477B-B448-3774E8B7D7C0}"/>
              </a:ext>
            </a:extLst>
          </p:cNvPr>
          <p:cNvSpPr>
            <a:spLocks noGrp="1"/>
          </p:cNvSpPr>
          <p:nvPr>
            <p:ph sz="quarter" idx="16"/>
          </p:nvPr>
        </p:nvSpPr>
        <p:spPr>
          <a:xfrm>
            <a:off x="841439" y="2465370"/>
            <a:ext cx="5472608" cy="445904"/>
          </a:xfrm>
        </p:spPr>
        <p:txBody>
          <a:bodyPr/>
          <a:lstStyle/>
          <a:p>
            <a:pPr marL="0" lvl="0" indent="0" eaLnBrk="1" hangingPunct="1">
              <a:spcBef>
                <a:spcPct val="0"/>
              </a:spcBef>
              <a:spcAft>
                <a:spcPts val="3000"/>
              </a:spcAft>
              <a:buNone/>
            </a:pPr>
            <a:r>
              <a:rPr lang="en-US" altLang="en-US" sz="2400" b="1" kern="1200" dirty="0">
                <a:solidFill>
                  <a:prstClr val="black"/>
                </a:solidFill>
                <a:latin typeface="Arial" panose="020B0604020202020204" pitchFamily="34" charset="0"/>
                <a:ea typeface="MS PGothic" charset="-128"/>
                <a:cs typeface="Arial" panose="020B0604020202020204" pitchFamily="34" charset="0"/>
              </a:rPr>
              <a:t>barrier determines the reaction rate.</a:t>
            </a:r>
          </a:p>
        </p:txBody>
      </p:sp>
      <p:sp>
        <p:nvSpPr>
          <p:cNvPr id="9" name="Content Placeholder 12">
            <a:extLst>
              <a:ext uri="{FF2B5EF4-FFF2-40B4-BE49-F238E27FC236}">
                <a16:creationId xmlns:a16="http://schemas.microsoft.com/office/drawing/2014/main" id="{8485BEBE-98C5-45CB-94D5-BB794341E111}"/>
              </a:ext>
            </a:extLst>
          </p:cNvPr>
          <p:cNvSpPr>
            <a:spLocks noGrp="1"/>
          </p:cNvSpPr>
          <p:nvPr>
            <p:ph sz="quarter" idx="17"/>
          </p:nvPr>
        </p:nvSpPr>
        <p:spPr>
          <a:xfrm>
            <a:off x="830317" y="3201495"/>
            <a:ext cx="1584870" cy="360402"/>
          </a:xfrm>
        </p:spPr>
        <p:txBody>
          <a:bodyPr/>
          <a:lstStyle/>
          <a:p>
            <a:pPr marL="0" lvl="0" indent="0">
              <a:buNone/>
            </a:pPr>
            <a:r>
              <a:rPr lang="en-US" altLang="en-US" sz="2400" b="1" kern="1200" dirty="0">
                <a:solidFill>
                  <a:prstClr val="black"/>
                </a:solidFill>
                <a:latin typeface="Arial" panose="020B0604020202020204" pitchFamily="34" charset="0"/>
                <a:ea typeface="MS PGothic" charset="-128"/>
                <a:cs typeface="Arial" panose="020B0604020202020204" pitchFamily="34" charset="0"/>
              </a:rPr>
              <a:t>When the</a:t>
            </a:r>
            <a:endParaRPr lang="en-US" dirty="0"/>
          </a:p>
        </p:txBody>
      </p:sp>
      <p:graphicFrame>
        <p:nvGraphicFramePr>
          <p:cNvPr id="21" name="Object 20">
            <a:extLst>
              <a:ext uri="{FF2B5EF4-FFF2-40B4-BE49-F238E27FC236}">
                <a16:creationId xmlns:a16="http://schemas.microsoft.com/office/drawing/2014/main" id="{E27A14B3-FA6D-4D41-A23C-59E59B73F4F7}"/>
              </a:ext>
            </a:extLst>
          </p:cNvPr>
          <p:cNvGraphicFramePr>
            <a:graphicFrameLocks noChangeAspect="1"/>
          </p:cNvGraphicFramePr>
          <p:nvPr>
            <p:extLst>
              <p:ext uri="{D42A27DB-BD31-4B8C-83A1-F6EECF244321}">
                <p14:modId xmlns:p14="http://schemas.microsoft.com/office/powerpoint/2010/main" val="798096244"/>
              </p:ext>
            </p:extLst>
          </p:nvPr>
        </p:nvGraphicFramePr>
        <p:xfrm>
          <a:off x="2365375" y="3248025"/>
          <a:ext cx="355600" cy="381000"/>
        </p:xfrm>
        <a:graphic>
          <a:graphicData uri="http://schemas.openxmlformats.org/presentationml/2006/ole">
            <mc:AlternateContent xmlns:mc="http://schemas.openxmlformats.org/markup-compatibility/2006">
              <mc:Choice xmlns:v="urn:schemas-microsoft-com:vml" Requires="v">
                <p:oleObj spid="_x0000_s15505" name="Equation" r:id="rId8" imgW="355320" imgH="380880" progId="Equation.DSMT4">
                  <p:embed/>
                </p:oleObj>
              </mc:Choice>
              <mc:Fallback>
                <p:oleObj name="Equation" r:id="rId8" imgW="355320" imgH="380880" progId="Equation.DSMT4">
                  <p:embed/>
                  <p:pic>
                    <p:nvPicPr>
                      <p:cNvPr id="0" name=""/>
                      <p:cNvPicPr/>
                      <p:nvPr/>
                    </p:nvPicPr>
                    <p:blipFill>
                      <a:blip r:embed="rId9"/>
                      <a:stretch>
                        <a:fillRect/>
                      </a:stretch>
                    </p:blipFill>
                    <p:spPr>
                      <a:xfrm>
                        <a:off x="2365375" y="3248025"/>
                        <a:ext cx="355600" cy="381000"/>
                      </a:xfrm>
                      <a:prstGeom prst="rect">
                        <a:avLst/>
                      </a:prstGeom>
                    </p:spPr>
                  </p:pic>
                </p:oleObj>
              </mc:Fallback>
            </mc:AlternateContent>
          </a:graphicData>
        </a:graphic>
      </p:graphicFrame>
      <p:sp>
        <p:nvSpPr>
          <p:cNvPr id="10" name="Content Placeholder 14">
            <a:extLst>
              <a:ext uri="{FF2B5EF4-FFF2-40B4-BE49-F238E27FC236}">
                <a16:creationId xmlns:a16="http://schemas.microsoft.com/office/drawing/2014/main" id="{8558FF44-4EC3-4D12-AD71-FA7009E126E1}"/>
              </a:ext>
            </a:extLst>
          </p:cNvPr>
          <p:cNvSpPr>
            <a:spLocks noGrp="1"/>
          </p:cNvSpPr>
          <p:nvPr>
            <p:ph sz="quarter" idx="18"/>
          </p:nvPr>
        </p:nvSpPr>
        <p:spPr>
          <a:xfrm>
            <a:off x="2685937" y="3196026"/>
            <a:ext cx="5466476" cy="360402"/>
          </a:xfrm>
        </p:spPr>
        <p:txBody>
          <a:bodyPr/>
          <a:lstStyle/>
          <a:p>
            <a:pPr marL="0" lvl="0" indent="0">
              <a:buNone/>
            </a:pPr>
            <a:r>
              <a:rPr lang="en-US" altLang="en-US" sz="2400" b="1" kern="1200" dirty="0">
                <a:solidFill>
                  <a:srgbClr val="3366FF"/>
                </a:solidFill>
                <a:latin typeface="Arial" panose="020B0604020202020204" pitchFamily="34" charset="0"/>
                <a:ea typeface="MS PGothic" charset="-128"/>
                <a:cs typeface="Arial" panose="020B0604020202020204" pitchFamily="34" charset="0"/>
              </a:rPr>
              <a:t>is high</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 few molecules have enough</a:t>
            </a:r>
            <a:endParaRPr lang="en-US" dirty="0"/>
          </a:p>
        </p:txBody>
      </p:sp>
      <p:sp>
        <p:nvSpPr>
          <p:cNvPr id="11" name="Content Placeholder 16">
            <a:extLst>
              <a:ext uri="{FF2B5EF4-FFF2-40B4-BE49-F238E27FC236}">
                <a16:creationId xmlns:a16="http://schemas.microsoft.com/office/drawing/2014/main" id="{DE38DFCE-BD6F-4752-81D3-7BC71922B236}"/>
              </a:ext>
            </a:extLst>
          </p:cNvPr>
          <p:cNvSpPr>
            <a:spLocks noGrp="1"/>
          </p:cNvSpPr>
          <p:nvPr>
            <p:ph sz="quarter" idx="19"/>
          </p:nvPr>
        </p:nvSpPr>
        <p:spPr>
          <a:xfrm>
            <a:off x="824850" y="3573016"/>
            <a:ext cx="6608677" cy="720725"/>
          </a:xfrm>
        </p:spPr>
        <p:txBody>
          <a:bodyPr/>
          <a:lstStyle/>
          <a:p>
            <a:pPr marL="0" lvl="0" indent="0" eaLnBrk="1" hangingPunct="1">
              <a:spcBef>
                <a:spcPct val="0"/>
              </a:spcBef>
              <a:spcAft>
                <a:spcPts val="2800"/>
              </a:spcAft>
              <a:buNone/>
            </a:pPr>
            <a:r>
              <a:rPr lang="en-US" altLang="en-US" sz="2400" b="1" kern="1200" dirty="0">
                <a:solidFill>
                  <a:prstClr val="black"/>
                </a:solidFill>
                <a:latin typeface="Arial" panose="020B0604020202020204" pitchFamily="34" charset="0"/>
                <a:ea typeface="MS PGothic" charset="-128"/>
                <a:cs typeface="Arial" panose="020B0604020202020204" pitchFamily="34" charset="0"/>
              </a:rPr>
              <a:t>energy to cross the energy barrier, and the </a:t>
            </a:r>
            <a:r>
              <a:rPr lang="en-US" altLang="en-US" sz="2400" b="1" kern="1200" dirty="0">
                <a:solidFill>
                  <a:srgbClr val="3366FF"/>
                </a:solidFill>
                <a:latin typeface="Arial" panose="020B0604020202020204" pitchFamily="34" charset="0"/>
                <a:ea typeface="MS PGothic" charset="-128"/>
                <a:cs typeface="Arial" panose="020B0604020202020204" pitchFamily="34" charset="0"/>
              </a:rPr>
              <a:t>reaction is slow</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a:t>
            </a:r>
          </a:p>
        </p:txBody>
      </p:sp>
      <p:sp>
        <p:nvSpPr>
          <p:cNvPr id="12" name="Content Placeholder 18">
            <a:extLst>
              <a:ext uri="{FF2B5EF4-FFF2-40B4-BE49-F238E27FC236}">
                <a16:creationId xmlns:a16="http://schemas.microsoft.com/office/drawing/2014/main" id="{4158DB67-FF7C-43C1-8651-E4144D0EA9D8}"/>
              </a:ext>
            </a:extLst>
          </p:cNvPr>
          <p:cNvSpPr>
            <a:spLocks noGrp="1"/>
          </p:cNvSpPr>
          <p:nvPr>
            <p:ph sz="quarter" idx="20"/>
          </p:nvPr>
        </p:nvSpPr>
        <p:spPr>
          <a:xfrm>
            <a:off x="827584" y="4653136"/>
            <a:ext cx="1650051" cy="462714"/>
          </a:xfrm>
        </p:spPr>
        <p:txBody>
          <a:bodyPr/>
          <a:lstStyle/>
          <a:p>
            <a:pPr marL="0" lvl="0" indent="0">
              <a:buNone/>
            </a:pPr>
            <a:r>
              <a:rPr lang="en-US" altLang="en-US" sz="2400" b="1" kern="1200" dirty="0">
                <a:solidFill>
                  <a:prstClr val="black"/>
                </a:solidFill>
                <a:latin typeface="Arial" panose="020B0604020202020204" pitchFamily="34" charset="0"/>
                <a:ea typeface="MS PGothic" charset="-128"/>
                <a:cs typeface="Arial" panose="020B0604020202020204" pitchFamily="34" charset="0"/>
              </a:rPr>
              <a:t>When the</a:t>
            </a:r>
            <a:endParaRPr lang="en-US" dirty="0"/>
          </a:p>
        </p:txBody>
      </p:sp>
      <p:graphicFrame>
        <p:nvGraphicFramePr>
          <p:cNvPr id="22" name="Object 21">
            <a:extLst>
              <a:ext uri="{FF2B5EF4-FFF2-40B4-BE49-F238E27FC236}">
                <a16:creationId xmlns:a16="http://schemas.microsoft.com/office/drawing/2014/main" id="{058D2EFC-4F59-4F45-93AD-FB0580CB1E04}"/>
              </a:ext>
            </a:extLst>
          </p:cNvPr>
          <p:cNvGraphicFramePr>
            <a:graphicFrameLocks noChangeAspect="1"/>
          </p:cNvGraphicFramePr>
          <p:nvPr>
            <p:extLst>
              <p:ext uri="{D42A27DB-BD31-4B8C-83A1-F6EECF244321}">
                <p14:modId xmlns:p14="http://schemas.microsoft.com/office/powerpoint/2010/main" val="379205766"/>
              </p:ext>
            </p:extLst>
          </p:nvPr>
        </p:nvGraphicFramePr>
        <p:xfrm>
          <a:off x="2376488" y="4713288"/>
          <a:ext cx="355600" cy="381000"/>
        </p:xfrm>
        <a:graphic>
          <a:graphicData uri="http://schemas.openxmlformats.org/presentationml/2006/ole">
            <mc:AlternateContent xmlns:mc="http://schemas.openxmlformats.org/markup-compatibility/2006">
              <mc:Choice xmlns:v="urn:schemas-microsoft-com:vml" Requires="v">
                <p:oleObj spid="_x0000_s15506" name="Equation" r:id="rId10" imgW="355320" imgH="380880" progId="Equation.DSMT4">
                  <p:embed/>
                </p:oleObj>
              </mc:Choice>
              <mc:Fallback>
                <p:oleObj name="Equation" r:id="rId10" imgW="355320" imgH="380880" progId="Equation.DSMT4">
                  <p:embed/>
                  <p:pic>
                    <p:nvPicPr>
                      <p:cNvPr id="0" name=""/>
                      <p:cNvPicPr/>
                      <p:nvPr/>
                    </p:nvPicPr>
                    <p:blipFill>
                      <a:blip r:embed="rId11"/>
                      <a:stretch>
                        <a:fillRect/>
                      </a:stretch>
                    </p:blipFill>
                    <p:spPr>
                      <a:xfrm>
                        <a:off x="2376488" y="4713288"/>
                        <a:ext cx="355600" cy="381000"/>
                      </a:xfrm>
                      <a:prstGeom prst="rect">
                        <a:avLst/>
                      </a:prstGeom>
                    </p:spPr>
                  </p:pic>
                </p:oleObj>
              </mc:Fallback>
            </mc:AlternateContent>
          </a:graphicData>
        </a:graphic>
      </p:graphicFrame>
      <p:sp>
        <p:nvSpPr>
          <p:cNvPr id="13" name="Content Placeholder 20">
            <a:extLst>
              <a:ext uri="{FF2B5EF4-FFF2-40B4-BE49-F238E27FC236}">
                <a16:creationId xmlns:a16="http://schemas.microsoft.com/office/drawing/2014/main" id="{6B1DDFD3-0353-47A4-9336-B46B7F8235CA}"/>
              </a:ext>
            </a:extLst>
          </p:cNvPr>
          <p:cNvSpPr>
            <a:spLocks noGrp="1"/>
          </p:cNvSpPr>
          <p:nvPr>
            <p:ph sz="quarter" idx="21"/>
          </p:nvPr>
        </p:nvSpPr>
        <p:spPr>
          <a:xfrm>
            <a:off x="2685937" y="4653689"/>
            <a:ext cx="5544616" cy="381000"/>
          </a:xfrm>
        </p:spPr>
        <p:txBody>
          <a:bodyPr/>
          <a:lstStyle/>
          <a:p>
            <a:pPr marL="0" lvl="0" indent="0">
              <a:buNone/>
            </a:pPr>
            <a:r>
              <a:rPr lang="en-US" altLang="en-US" sz="2400" b="1" kern="1200" dirty="0">
                <a:solidFill>
                  <a:srgbClr val="3366FF"/>
                </a:solidFill>
                <a:latin typeface="Arial" panose="020B0604020202020204" pitchFamily="34" charset="0"/>
                <a:ea typeface="MS PGothic" charset="-128"/>
                <a:cs typeface="Arial" panose="020B0604020202020204" pitchFamily="34" charset="0"/>
              </a:rPr>
              <a:t>is low</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 many molecules have enough</a:t>
            </a:r>
            <a:endParaRPr lang="en-US" dirty="0"/>
          </a:p>
        </p:txBody>
      </p:sp>
      <p:sp>
        <p:nvSpPr>
          <p:cNvPr id="14" name="Content Placeholder 22">
            <a:extLst>
              <a:ext uri="{FF2B5EF4-FFF2-40B4-BE49-F238E27FC236}">
                <a16:creationId xmlns:a16="http://schemas.microsoft.com/office/drawing/2014/main" id="{7713E892-321A-4300-BCB5-8EA9015E294E}"/>
              </a:ext>
            </a:extLst>
          </p:cNvPr>
          <p:cNvSpPr>
            <a:spLocks noGrp="1"/>
          </p:cNvSpPr>
          <p:nvPr>
            <p:ph sz="quarter" idx="22"/>
          </p:nvPr>
        </p:nvSpPr>
        <p:spPr>
          <a:xfrm>
            <a:off x="827584" y="5027527"/>
            <a:ext cx="6409034" cy="863600"/>
          </a:xfrm>
        </p:spPr>
        <p:txBody>
          <a:bodyPr/>
          <a:lstStyle/>
          <a:p>
            <a:pPr marL="0" lvl="0" indent="0">
              <a:buNone/>
            </a:pPr>
            <a:r>
              <a:rPr lang="en-US" altLang="en-US" sz="2400" b="1" kern="1200" dirty="0">
                <a:solidFill>
                  <a:prstClr val="black"/>
                </a:solidFill>
                <a:latin typeface="Arial" panose="020B0604020202020204" pitchFamily="34" charset="0"/>
                <a:ea typeface="MS PGothic" charset="-128"/>
                <a:cs typeface="Arial" panose="020B0604020202020204" pitchFamily="34" charset="0"/>
              </a:rPr>
              <a:t>energy to cross the energy barrier, and the </a:t>
            </a:r>
            <a:r>
              <a:rPr lang="en-US" altLang="en-US" sz="2400" b="1" kern="1200" dirty="0">
                <a:solidFill>
                  <a:srgbClr val="3366FF"/>
                </a:solidFill>
                <a:latin typeface="Arial" panose="020B0604020202020204" pitchFamily="34" charset="0"/>
                <a:ea typeface="MS PGothic" charset="-128"/>
                <a:cs typeface="Arial" panose="020B0604020202020204" pitchFamily="34" charset="0"/>
              </a:rPr>
              <a:t>reaction is fast</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5730" y="263286"/>
            <a:ext cx="5053954" cy="563934"/>
          </a:xfrm>
        </p:spPr>
        <p:txBody>
          <a:bodyPr/>
          <a:lstStyle/>
          <a:p>
            <a:r>
              <a:rPr lang="en-US" altLang="en-US" sz="3200" b="1" dirty="0">
                <a:solidFill>
                  <a:srgbClr val="000000"/>
                </a:solidFill>
                <a:ea typeface="MS PGothic" charset="-128"/>
                <a:cs typeface="ＭＳ Ｐゴシック" charset="-128"/>
              </a:rPr>
              <a:t>6.3	Energy Diagrams (4) </a:t>
            </a:r>
            <a:endParaRPr lang="en-GB" dirty="0"/>
          </a:p>
        </p:txBody>
      </p:sp>
      <p:sp>
        <p:nvSpPr>
          <p:cNvPr id="7" name="Content Placeholder 2"/>
          <p:cNvSpPr>
            <a:spLocks noGrp="1"/>
          </p:cNvSpPr>
          <p:nvPr>
            <p:ph idx="1"/>
          </p:nvPr>
        </p:nvSpPr>
        <p:spPr>
          <a:xfrm>
            <a:off x="817494" y="1024884"/>
            <a:ext cx="7584932" cy="1800200"/>
          </a:xfrm>
        </p:spPr>
        <p:txBody>
          <a:bodyPr/>
          <a:lstStyle/>
          <a:p>
            <a:pPr marL="0" lvl="0" indent="0" eaLnBrk="1" hangingPunct="1">
              <a:spcBef>
                <a:spcPct val="0"/>
              </a:spcBef>
              <a:spcAft>
                <a:spcPts val="2400"/>
              </a:spcAft>
              <a:buNone/>
            </a:pPr>
            <a:r>
              <a:rPr lang="en-US" altLang="en-US" sz="2400" b="1" kern="1200" dirty="0">
                <a:solidFill>
                  <a:prstClr val="black"/>
                </a:solidFill>
                <a:latin typeface="Arial" panose="020B0604020202020204" pitchFamily="34" charset="0"/>
                <a:ea typeface="MS PGothic" charset="-128"/>
                <a:cs typeface="Arial" panose="020B0604020202020204" pitchFamily="34" charset="0"/>
              </a:rPr>
              <a:t>The </a:t>
            </a:r>
            <a:r>
              <a:rPr lang="en-US" altLang="en-US" sz="2400" b="1" kern="1200" dirty="0">
                <a:solidFill>
                  <a:srgbClr val="3366FF"/>
                </a:solidFill>
                <a:latin typeface="Arial" panose="020B0604020202020204" pitchFamily="34" charset="0"/>
                <a:ea typeface="MS PGothic" charset="-128"/>
                <a:cs typeface="Arial" panose="020B0604020202020204" pitchFamily="34" charset="0"/>
              </a:rPr>
              <a:t>difference in energy </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between the reactants and the products is the </a:t>
            </a:r>
            <a:r>
              <a:rPr lang="el-GR" sz="2400" b="1" dirty="0">
                <a:solidFill>
                  <a:srgbClr val="3366E1"/>
                </a:solidFill>
                <a:ea typeface="Cambria Math" panose="02040503050406030204" pitchFamily="18" charset="0"/>
              </a:rPr>
              <a:t>Δ</a:t>
            </a:r>
            <a:r>
              <a:rPr lang="en-US" altLang="en-US" sz="2400" b="1" i="1" kern="1200" dirty="0">
                <a:solidFill>
                  <a:srgbClr val="3366FF"/>
                </a:solidFill>
                <a:latin typeface="Arial" panose="020B0604020202020204" pitchFamily="34" charset="0"/>
                <a:ea typeface="Cambria Math" panose="02040503050406030204" pitchFamily="18" charset="0"/>
                <a:cs typeface="Arial" panose="020B0604020202020204" pitchFamily="34" charset="0"/>
              </a:rPr>
              <a:t>H</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a:t>
            </a:r>
          </a:p>
          <a:p>
            <a:pPr marL="0" lvl="0" indent="0" eaLnBrk="1" hangingPunct="1">
              <a:spcBef>
                <a:spcPct val="0"/>
              </a:spcBef>
              <a:buNone/>
            </a:pPr>
            <a:r>
              <a:rPr lang="en-US" altLang="en-US" sz="2400" b="1" kern="1200" dirty="0">
                <a:solidFill>
                  <a:prstClr val="black"/>
                </a:solidFill>
                <a:latin typeface="Arial" panose="020B0604020202020204" pitchFamily="34" charset="0"/>
                <a:ea typeface="MS PGothic" charset="-128"/>
                <a:cs typeface="Arial" panose="020B0604020202020204" pitchFamily="34" charset="0"/>
              </a:rPr>
              <a:t>If </a:t>
            </a:r>
            <a:r>
              <a:rPr lang="el-GR" sz="2400" b="1" dirty="0">
                <a:solidFill>
                  <a:srgbClr val="D90000"/>
                </a:solidFill>
                <a:ea typeface="Cambria Math" panose="02040503050406030204" pitchFamily="18" charset="0"/>
              </a:rPr>
              <a:t>Δ</a:t>
            </a:r>
            <a:r>
              <a:rPr lang="en-US" altLang="en-US" sz="2400" b="1" i="1" kern="1200" dirty="0">
                <a:solidFill>
                  <a:srgbClr val="D90000"/>
                </a:solidFill>
                <a:latin typeface="Arial" panose="020B0604020202020204" pitchFamily="34" charset="0"/>
                <a:ea typeface="Cambria Math" panose="02040503050406030204" pitchFamily="18" charset="0"/>
                <a:cs typeface="Arial" panose="020B0604020202020204" pitchFamily="34" charset="0"/>
              </a:rPr>
              <a:t>H</a:t>
            </a:r>
            <a:r>
              <a:rPr lang="en-US" altLang="en-US" sz="2400" b="1" i="1" kern="1200" dirty="0">
                <a:solidFill>
                  <a:srgbClr val="D90000"/>
                </a:solidFill>
                <a:latin typeface="Arial" panose="020B0604020202020204" pitchFamily="34" charset="0"/>
                <a:ea typeface="MS PGothic" charset="-128"/>
                <a:cs typeface="Arial" panose="020B0604020202020204" pitchFamily="34" charset="0"/>
              </a:rPr>
              <a:t> </a:t>
            </a:r>
            <a:r>
              <a:rPr lang="en-US" altLang="en-US" sz="2400" b="1" kern="1200" dirty="0">
                <a:solidFill>
                  <a:srgbClr val="D90000"/>
                </a:solidFill>
                <a:latin typeface="Arial" panose="020B0604020202020204" pitchFamily="34" charset="0"/>
                <a:ea typeface="MS PGothic" charset="-128"/>
                <a:cs typeface="Arial" panose="020B0604020202020204" pitchFamily="34" charset="0"/>
              </a:rPr>
              <a:t>is negative</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 the reaction is </a:t>
            </a:r>
            <a:r>
              <a:rPr lang="en-US" altLang="en-US" sz="2400" b="1" kern="1200" dirty="0">
                <a:solidFill>
                  <a:srgbClr val="D90000"/>
                </a:solidFill>
                <a:latin typeface="Arial" panose="020B0604020202020204" pitchFamily="34" charset="0"/>
                <a:ea typeface="MS PGothic" charset="-128"/>
                <a:cs typeface="Arial" panose="020B0604020202020204" pitchFamily="34" charset="0"/>
              </a:rPr>
              <a:t>exothermic</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a:t>
            </a:r>
          </a:p>
        </p:txBody>
      </p:sp>
      <p:pic>
        <p:nvPicPr>
          <p:cNvPr id="9" name="Picture 10" descr="This figure shows an energy diagram to illustrate how the energy changes in an exothermic eaction. Energy is drawn on the vertical axis, and the progress of the reaction—the reaction coordinate—on the horizontal axis. The reactants  are written on the left side and the products on the right side, and a smooth curve that illustrates how energy changes with time connects them. A maximum value point is called the transition state. The products are drawn lower in energy than the reactants to reflect the initial assumption about their relative energies. The difference in energy between the reactants and the transition state is called the energy of activation, symbolized by Ea. The difference in energy between the reactants and products, ΔH = -10 kcal/mol.">
            <a:extLst>
              <a:ext uri="{FF2B5EF4-FFF2-40B4-BE49-F238E27FC236}">
                <a16:creationId xmlns:a16="http://schemas.microsoft.com/office/drawing/2014/main" id="{280A845E-6B7B-44D1-8A7F-15A2657062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2708275"/>
            <a:ext cx="5691187"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5479" y="283011"/>
            <a:ext cx="5053954" cy="520783"/>
          </a:xfrm>
        </p:spPr>
        <p:txBody>
          <a:bodyPr/>
          <a:lstStyle/>
          <a:p>
            <a:r>
              <a:rPr lang="en-US" altLang="en-US" sz="3200" b="1" dirty="0">
                <a:solidFill>
                  <a:srgbClr val="000000"/>
                </a:solidFill>
                <a:ea typeface="MS PGothic" charset="-128"/>
                <a:cs typeface="ＭＳ Ｐゴシック" charset="-128"/>
              </a:rPr>
              <a:t>6.3	Energy Diagrams (5)</a:t>
            </a:r>
            <a:endParaRPr lang="en-GB" dirty="0"/>
          </a:p>
        </p:txBody>
      </p:sp>
      <p:sp>
        <p:nvSpPr>
          <p:cNvPr id="6" name="Content Placeholder 2"/>
          <p:cNvSpPr>
            <a:spLocks noGrp="1"/>
          </p:cNvSpPr>
          <p:nvPr>
            <p:ph idx="1"/>
          </p:nvPr>
        </p:nvSpPr>
        <p:spPr>
          <a:xfrm>
            <a:off x="1127125" y="1125538"/>
            <a:ext cx="6779096" cy="532656"/>
          </a:xfrm>
        </p:spPr>
        <p:txBody>
          <a:bodyPr/>
          <a:lstStyle/>
          <a:p>
            <a:pPr marL="0" lvl="0" indent="0" eaLnBrk="1" hangingPunct="1">
              <a:spcBef>
                <a:spcPct val="0"/>
              </a:spcBef>
              <a:buNone/>
            </a:pPr>
            <a:r>
              <a:rPr lang="en-US" altLang="en-US" sz="2400" b="1" kern="1200" dirty="0">
                <a:solidFill>
                  <a:prstClr val="black"/>
                </a:solidFill>
                <a:latin typeface="Arial" panose="020B0604020202020204" pitchFamily="34" charset="0"/>
                <a:ea typeface="MS PGothic" charset="-128"/>
                <a:cs typeface="Arial" panose="020B0604020202020204" pitchFamily="34" charset="0"/>
              </a:rPr>
              <a:t>If </a:t>
            </a:r>
            <a:r>
              <a:rPr lang="el-GR" sz="2400" b="1" dirty="0">
                <a:solidFill>
                  <a:srgbClr val="3366E1"/>
                </a:solidFill>
                <a:ea typeface="Cambria Math" panose="02040503050406030204" pitchFamily="18" charset="0"/>
              </a:rPr>
              <a:t>Δ</a:t>
            </a:r>
            <a:r>
              <a:rPr lang="en-US" altLang="en-US" sz="2400" b="1" i="1" kern="1200" dirty="0">
                <a:solidFill>
                  <a:srgbClr val="3366FF"/>
                </a:solidFill>
                <a:latin typeface="Arial" panose="020B0604020202020204" pitchFamily="34" charset="0"/>
                <a:ea typeface="Cambria Math" panose="02040503050406030204" pitchFamily="18" charset="0"/>
                <a:cs typeface="Arial" panose="020B0604020202020204" pitchFamily="34" charset="0"/>
              </a:rPr>
              <a:t>H</a:t>
            </a:r>
            <a:r>
              <a:rPr lang="en-US" altLang="en-US" sz="2400" b="1" kern="1200" dirty="0">
                <a:solidFill>
                  <a:srgbClr val="3366FF"/>
                </a:solidFill>
                <a:latin typeface="Arial" panose="020B0604020202020204" pitchFamily="34" charset="0"/>
                <a:ea typeface="MS PGothic" charset="-128"/>
                <a:cs typeface="Arial" panose="020B0604020202020204" pitchFamily="34" charset="0"/>
              </a:rPr>
              <a:t> is positive</a:t>
            </a:r>
            <a:r>
              <a:rPr lang="en-US" altLang="en-US" sz="2400" b="1" kern="1200" dirty="0">
                <a:solidFill>
                  <a:srgbClr val="000000"/>
                </a:solidFill>
                <a:latin typeface="Arial" panose="020B0604020202020204" pitchFamily="34" charset="0"/>
                <a:ea typeface="MS PGothic" charset="-128"/>
                <a:cs typeface="Arial" panose="020B0604020202020204" pitchFamily="34" charset="0"/>
              </a:rPr>
              <a:t>, the reaction is </a:t>
            </a:r>
            <a:r>
              <a:rPr lang="en-US" altLang="en-US" sz="2400" b="1" kern="1200" dirty="0">
                <a:solidFill>
                  <a:srgbClr val="3366FF"/>
                </a:solidFill>
                <a:latin typeface="Arial" panose="020B0604020202020204" pitchFamily="34" charset="0"/>
                <a:ea typeface="MS PGothic" charset="-128"/>
                <a:cs typeface="Arial" panose="020B0604020202020204" pitchFamily="34" charset="0"/>
              </a:rPr>
              <a:t>endothermic</a:t>
            </a:r>
            <a:r>
              <a:rPr lang="en-US" altLang="en-US" sz="2400" b="1" kern="1200" dirty="0">
                <a:solidFill>
                  <a:srgbClr val="000000"/>
                </a:solidFill>
                <a:latin typeface="Arial" panose="020B0604020202020204" pitchFamily="34" charset="0"/>
                <a:ea typeface="MS PGothic" charset="-128"/>
                <a:cs typeface="Arial" panose="020B0604020202020204" pitchFamily="34" charset="0"/>
              </a:rPr>
              <a:t>:</a:t>
            </a:r>
            <a:endParaRPr lang="el-GR" altLang="en-US" sz="2400" b="1" kern="1200" dirty="0">
              <a:solidFill>
                <a:srgbClr val="000000"/>
              </a:solidFill>
              <a:latin typeface="Arial" panose="020B0604020202020204" pitchFamily="34" charset="0"/>
              <a:ea typeface="MS PGothic" charset="-128"/>
              <a:cs typeface="Arial" panose="020B0604020202020204" pitchFamily="34" charset="0"/>
            </a:endParaRPr>
          </a:p>
        </p:txBody>
      </p:sp>
      <p:pic>
        <p:nvPicPr>
          <p:cNvPr id="8" name="Picture 7" descr="This figure shows an energy diagram to illustrate how the energy changes in an endothermic eaction. Energy is drawn on the vertical axis, and the progress of the reaction—the reaction coordinate—on the horizontal axis. The reactants  are written on the left side and the products on the right side, and a smooth curve that illustrates how energy changes with time connects them. A maximum value point is called the transition state. The products are drawn higher in energy than the reactants to reflect the initial assumption about their relative energies. The difference in energy between the reactants and the transition state is called the energy of activation, symbolized by Ea. The difference in energy between the reactants and products, ΔH is a positive value.">
            <a:extLst>
              <a:ext uri="{FF2B5EF4-FFF2-40B4-BE49-F238E27FC236}">
                <a16:creationId xmlns:a16="http://schemas.microsoft.com/office/drawing/2014/main" id="{CA186A7F-32F5-492B-973D-9FD158AA5B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1844675"/>
            <a:ext cx="5545137" cy="460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36684" y="255875"/>
            <a:ext cx="4667241" cy="575269"/>
          </a:xfrm>
        </p:spPr>
        <p:txBody>
          <a:bodyPr/>
          <a:lstStyle/>
          <a:p>
            <a:r>
              <a:rPr lang="en-US" altLang="en-US" sz="3200" b="1" dirty="0">
                <a:solidFill>
                  <a:srgbClr val="000000"/>
                </a:solidFill>
                <a:ea typeface="MS PGothic" charset="-128"/>
                <a:cs typeface="ＭＳ Ｐゴシック" charset="-128"/>
              </a:rPr>
              <a:t>6.4	Reaction Rates (6)</a:t>
            </a:r>
            <a:endParaRPr lang="en-GB" dirty="0"/>
          </a:p>
        </p:txBody>
      </p:sp>
      <p:sp>
        <p:nvSpPr>
          <p:cNvPr id="2" name="Content Placeholder 1"/>
          <p:cNvSpPr>
            <a:spLocks noGrp="1"/>
          </p:cNvSpPr>
          <p:nvPr>
            <p:ph idx="1"/>
          </p:nvPr>
        </p:nvSpPr>
        <p:spPr>
          <a:xfrm>
            <a:off x="1014012" y="733531"/>
            <a:ext cx="7067128" cy="964703"/>
          </a:xfrm>
        </p:spPr>
        <p:txBody>
          <a:bodyPr/>
          <a:lstStyle/>
          <a:p>
            <a:pPr marL="514350" indent="-514350" algn="ctr">
              <a:buFont typeface="+mj-lt"/>
              <a:buAutoNum type="alphaUcPeriod"/>
            </a:pPr>
            <a:r>
              <a:rPr lang="en-US" altLang="en-US" sz="2800" b="1" dirty="0">
                <a:solidFill>
                  <a:srgbClr val="000000"/>
                </a:solidFill>
                <a:ea typeface="MS PGothic" charset="-128"/>
                <a:cs typeface="ＭＳ Ｐゴシック" charset="-128"/>
              </a:rPr>
              <a:t>How Concentration and Temperature</a:t>
            </a:r>
            <a:br>
              <a:rPr lang="en-US" altLang="en-US" sz="2800" b="1" dirty="0">
                <a:solidFill>
                  <a:srgbClr val="000000"/>
                </a:solidFill>
                <a:ea typeface="MS PGothic" charset="-128"/>
                <a:cs typeface="ＭＳ Ｐゴシック" charset="-128"/>
              </a:rPr>
            </a:br>
            <a:r>
              <a:rPr lang="en-US" altLang="en-US" sz="2800" b="1" dirty="0">
                <a:solidFill>
                  <a:srgbClr val="000000"/>
                </a:solidFill>
                <a:ea typeface="MS PGothic" charset="-128"/>
                <a:cs typeface="ＭＳ Ｐゴシック" charset="-128"/>
              </a:rPr>
              <a:t>Affect Reaction Rate</a:t>
            </a:r>
            <a:endParaRPr lang="en-GB" dirty="0"/>
          </a:p>
        </p:txBody>
      </p:sp>
      <p:sp>
        <p:nvSpPr>
          <p:cNvPr id="3" name="Content Placeholder 2"/>
          <p:cNvSpPr>
            <a:spLocks noGrp="1"/>
          </p:cNvSpPr>
          <p:nvPr>
            <p:ph sz="quarter" idx="13"/>
          </p:nvPr>
        </p:nvSpPr>
        <p:spPr>
          <a:xfrm>
            <a:off x="826233" y="1892474"/>
            <a:ext cx="7523368" cy="1824558"/>
          </a:xfrm>
        </p:spPr>
        <p:txBody>
          <a:bodyPr/>
          <a:lstStyle/>
          <a:p>
            <a:pPr marL="0" lvl="0" indent="0" eaLnBrk="1" hangingPunct="1">
              <a:spcBef>
                <a:spcPct val="0"/>
              </a:spcBef>
              <a:spcAft>
                <a:spcPts val="1800"/>
              </a:spcAft>
              <a:buNone/>
            </a:pPr>
            <a:r>
              <a:rPr lang="en-US" altLang="en-US" sz="2400" b="1" kern="1200" dirty="0">
                <a:solidFill>
                  <a:srgbClr val="3366FF"/>
                </a:solidFill>
                <a:latin typeface="Arial" charset="0"/>
                <a:ea typeface="MS PGothic" charset="-128"/>
              </a:rPr>
              <a:t>Increasing the concentration </a:t>
            </a:r>
            <a:r>
              <a:rPr lang="en-US" altLang="en-US" sz="2400" b="1" kern="1200" dirty="0">
                <a:solidFill>
                  <a:prstClr val="black"/>
                </a:solidFill>
                <a:latin typeface="Arial" charset="0"/>
                <a:ea typeface="MS PGothic" charset="-128"/>
              </a:rPr>
              <a:t>of the reactants:</a:t>
            </a:r>
          </a:p>
          <a:p>
            <a:pPr eaLnBrk="1" hangingPunct="1">
              <a:spcBef>
                <a:spcPct val="0"/>
              </a:spcBef>
              <a:spcAft>
                <a:spcPts val="3000"/>
              </a:spcAft>
            </a:pPr>
            <a:r>
              <a:rPr lang="en-US" altLang="en-US" sz="2400" b="1" kern="1200" dirty="0">
                <a:solidFill>
                  <a:prstClr val="black"/>
                </a:solidFill>
                <a:latin typeface="Arial" charset="0"/>
                <a:ea typeface="MS PGothic" charset="-128"/>
              </a:rPr>
              <a:t>Increases the number of collisions</a:t>
            </a:r>
          </a:p>
          <a:p>
            <a:pPr eaLnBrk="1" hangingPunct="1">
              <a:spcBef>
                <a:spcPct val="0"/>
              </a:spcBef>
            </a:pPr>
            <a:r>
              <a:rPr lang="en-US" altLang="en-US" sz="2400" b="1" kern="1200" dirty="0">
                <a:solidFill>
                  <a:prstClr val="black"/>
                </a:solidFill>
                <a:latin typeface="Arial" charset="0"/>
                <a:ea typeface="MS PGothic" charset="-128"/>
              </a:rPr>
              <a:t>Increases the reaction rate</a:t>
            </a:r>
          </a:p>
        </p:txBody>
      </p:sp>
      <p:sp>
        <p:nvSpPr>
          <p:cNvPr id="4" name="Content Placeholder 3"/>
          <p:cNvSpPr>
            <a:spLocks noGrp="1"/>
          </p:cNvSpPr>
          <p:nvPr>
            <p:ph sz="quarter" idx="15"/>
          </p:nvPr>
        </p:nvSpPr>
        <p:spPr>
          <a:xfrm>
            <a:off x="812786" y="4037602"/>
            <a:ext cx="7706207" cy="2631757"/>
          </a:xfrm>
        </p:spPr>
        <p:txBody>
          <a:bodyPr/>
          <a:lstStyle/>
          <a:p>
            <a:pPr marL="0" lvl="0" indent="0" eaLnBrk="1" hangingPunct="1">
              <a:spcBef>
                <a:spcPct val="0"/>
              </a:spcBef>
              <a:spcAft>
                <a:spcPts val="1800"/>
              </a:spcAft>
              <a:buNone/>
            </a:pPr>
            <a:r>
              <a:rPr lang="en-US" altLang="en-US" sz="2400" b="1" kern="1200" dirty="0">
                <a:solidFill>
                  <a:srgbClr val="3366FF"/>
                </a:solidFill>
                <a:latin typeface="Arial" charset="0"/>
                <a:ea typeface="MS PGothic" charset="-128"/>
              </a:rPr>
              <a:t>Increasing the temperature </a:t>
            </a:r>
            <a:r>
              <a:rPr lang="en-US" altLang="en-US" sz="2400" b="1" kern="1200" dirty="0">
                <a:solidFill>
                  <a:prstClr val="black"/>
                </a:solidFill>
                <a:latin typeface="Arial" charset="0"/>
                <a:ea typeface="MS PGothic" charset="-128"/>
              </a:rPr>
              <a:t>of the reaction:</a:t>
            </a:r>
            <a:endParaRPr lang="en-US" altLang="en-US" sz="2400" b="1" kern="1200" dirty="0">
              <a:solidFill>
                <a:srgbClr val="3366FF"/>
              </a:solidFill>
              <a:latin typeface="Arial" charset="0"/>
              <a:ea typeface="MS PGothic" charset="-128"/>
            </a:endParaRPr>
          </a:p>
          <a:p>
            <a:pPr eaLnBrk="1" hangingPunct="1">
              <a:spcBef>
                <a:spcPct val="0"/>
              </a:spcBef>
              <a:spcAft>
                <a:spcPts val="3000"/>
              </a:spcAft>
            </a:pPr>
            <a:r>
              <a:rPr lang="en-US" altLang="en-US" sz="2400" b="1" kern="1200" dirty="0">
                <a:solidFill>
                  <a:prstClr val="black"/>
                </a:solidFill>
                <a:latin typeface="Arial" charset="0"/>
                <a:ea typeface="MS PGothic" charset="-128"/>
              </a:rPr>
              <a:t>Increases the average kinetic energy of the molecules</a:t>
            </a:r>
          </a:p>
          <a:p>
            <a:pPr eaLnBrk="1" hangingPunct="1">
              <a:spcBef>
                <a:spcPct val="0"/>
              </a:spcBef>
            </a:pPr>
            <a:r>
              <a:rPr lang="en-US" altLang="en-US" sz="2400" b="1" kern="1200" dirty="0">
                <a:solidFill>
                  <a:prstClr val="black"/>
                </a:solidFill>
                <a:latin typeface="Arial" charset="0"/>
                <a:ea typeface="MS PGothic" charset="-128"/>
              </a:rPr>
              <a:t>Increases the reaction rate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24325" y="218081"/>
            <a:ext cx="4713913" cy="610659"/>
          </a:xfrm>
        </p:spPr>
        <p:txBody>
          <a:bodyPr/>
          <a:lstStyle/>
          <a:p>
            <a:r>
              <a:rPr lang="en-US" altLang="en-US" sz="3200" b="1" dirty="0">
                <a:solidFill>
                  <a:srgbClr val="000000"/>
                </a:solidFill>
                <a:ea typeface="MS PGothic" charset="-128"/>
                <a:cs typeface="ＭＳ Ｐゴシック" charset="-128"/>
              </a:rPr>
              <a:t>6.4	Reaction Rates (7)</a:t>
            </a:r>
            <a:endParaRPr lang="en-GB" dirty="0"/>
          </a:p>
        </p:txBody>
      </p:sp>
      <p:sp>
        <p:nvSpPr>
          <p:cNvPr id="2" name="Content Placeholder 1"/>
          <p:cNvSpPr>
            <a:spLocks noGrp="1"/>
          </p:cNvSpPr>
          <p:nvPr>
            <p:ph idx="1"/>
          </p:nvPr>
        </p:nvSpPr>
        <p:spPr>
          <a:xfrm>
            <a:off x="3403396" y="721164"/>
            <a:ext cx="2386608" cy="532656"/>
          </a:xfrm>
        </p:spPr>
        <p:txBody>
          <a:bodyPr/>
          <a:lstStyle/>
          <a:p>
            <a:pPr marL="514350" indent="-514350">
              <a:buFont typeface="+mj-lt"/>
              <a:buAutoNum type="alphaUcPeriod" startAt="2"/>
            </a:pPr>
            <a:r>
              <a:rPr lang="en-US" altLang="en-US" sz="2800" b="1" dirty="0">
                <a:solidFill>
                  <a:srgbClr val="000000"/>
                </a:solidFill>
                <a:ea typeface="MS PGothic" charset="-128"/>
                <a:cs typeface="ＭＳ Ｐゴシック" charset="-128"/>
              </a:rPr>
              <a:t>Catalysts</a:t>
            </a:r>
            <a:endParaRPr lang="en-GB" dirty="0"/>
          </a:p>
        </p:txBody>
      </p:sp>
      <p:sp>
        <p:nvSpPr>
          <p:cNvPr id="3" name="Content Placeholder 2"/>
          <p:cNvSpPr>
            <a:spLocks noGrp="1"/>
          </p:cNvSpPr>
          <p:nvPr>
            <p:ph sz="quarter" idx="13"/>
          </p:nvPr>
        </p:nvSpPr>
        <p:spPr>
          <a:xfrm>
            <a:off x="764250" y="1368534"/>
            <a:ext cx="7120118" cy="1916450"/>
          </a:xfrm>
        </p:spPr>
        <p:txBody>
          <a:bodyPr/>
          <a:lstStyle/>
          <a:p>
            <a:pPr marL="0" lvl="0" indent="0" eaLnBrk="1" hangingPunct="1">
              <a:spcBef>
                <a:spcPct val="0"/>
              </a:spcBef>
              <a:spcAft>
                <a:spcPts val="2300"/>
              </a:spcAft>
              <a:buNone/>
            </a:pPr>
            <a:r>
              <a:rPr lang="en-US" altLang="en-US" sz="2400" b="1" kern="1200" dirty="0">
                <a:solidFill>
                  <a:prstClr val="black"/>
                </a:solidFill>
                <a:latin typeface="Arial" charset="0"/>
                <a:ea typeface="MS PGothic" charset="-128"/>
              </a:rPr>
              <a:t>A </a:t>
            </a:r>
            <a:r>
              <a:rPr lang="en-US" altLang="en-US" sz="2400" b="1" kern="1200" dirty="0">
                <a:solidFill>
                  <a:srgbClr val="3366FF"/>
                </a:solidFill>
                <a:latin typeface="Arial" charset="0"/>
                <a:ea typeface="MS PGothic" charset="-128"/>
              </a:rPr>
              <a:t>catalyst </a:t>
            </a:r>
            <a:r>
              <a:rPr lang="en-US" altLang="en-US" sz="2400" b="1" kern="1200" dirty="0">
                <a:solidFill>
                  <a:prstClr val="black"/>
                </a:solidFill>
                <a:latin typeface="Arial" charset="0"/>
                <a:ea typeface="MS PGothic" charset="-128"/>
              </a:rPr>
              <a:t>is a substance that </a:t>
            </a:r>
            <a:r>
              <a:rPr lang="en-US" altLang="en-US" sz="2400" b="1" kern="1200" dirty="0">
                <a:solidFill>
                  <a:srgbClr val="3366FF"/>
                </a:solidFill>
                <a:latin typeface="Arial" charset="0"/>
                <a:ea typeface="MS PGothic" charset="-128"/>
              </a:rPr>
              <a:t>speeds up the rate</a:t>
            </a:r>
            <a:r>
              <a:rPr lang="en-US" altLang="en-US" sz="2400" b="1" kern="1200" dirty="0">
                <a:solidFill>
                  <a:prstClr val="black"/>
                </a:solidFill>
                <a:latin typeface="Arial" charset="0"/>
                <a:ea typeface="MS PGothic" charset="-128"/>
              </a:rPr>
              <a:t> of a reaction. </a:t>
            </a:r>
          </a:p>
          <a:p>
            <a:pPr marL="0" lvl="0" indent="0" eaLnBrk="1" hangingPunct="1">
              <a:spcBef>
                <a:spcPct val="0"/>
              </a:spcBef>
              <a:buNone/>
            </a:pPr>
            <a:r>
              <a:rPr lang="en-US" altLang="en-US" sz="2400" b="1" kern="1200" dirty="0">
                <a:solidFill>
                  <a:prstClr val="black"/>
                </a:solidFill>
                <a:latin typeface="Arial" charset="0"/>
                <a:ea typeface="MS PGothic" charset="-128"/>
              </a:rPr>
              <a:t>A catalyst is recovered </a:t>
            </a:r>
            <a:r>
              <a:rPr lang="en-US" altLang="en-US" sz="2400" b="1" kern="1200" dirty="0">
                <a:solidFill>
                  <a:srgbClr val="3366FF"/>
                </a:solidFill>
                <a:latin typeface="Arial" charset="0"/>
                <a:ea typeface="MS PGothic" charset="-128"/>
              </a:rPr>
              <a:t>unchanged </a:t>
            </a:r>
            <a:r>
              <a:rPr lang="en-US" altLang="en-US" sz="2400" b="1" kern="1200" dirty="0">
                <a:solidFill>
                  <a:prstClr val="black"/>
                </a:solidFill>
                <a:latin typeface="Arial" charset="0"/>
                <a:ea typeface="MS PGothic" charset="-128"/>
              </a:rPr>
              <a:t>in a reaction, and does not appear in the product.</a:t>
            </a:r>
          </a:p>
        </p:txBody>
      </p:sp>
      <p:pic>
        <p:nvPicPr>
          <p:cNvPr id="36870" name="Picture 11" descr="Reaction between ethylene and hydrogen in the presence of Palladium, Pd catalyst produces etha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450" y="3500438"/>
            <a:ext cx="6113463"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sz="quarter" idx="15"/>
          </p:nvPr>
        </p:nvSpPr>
        <p:spPr>
          <a:xfrm>
            <a:off x="764250" y="5563632"/>
            <a:ext cx="6536663" cy="381000"/>
          </a:xfrm>
        </p:spPr>
        <p:txBody>
          <a:bodyPr/>
          <a:lstStyle/>
          <a:p>
            <a:pPr marL="0" lvl="0" indent="0" eaLnBrk="1" hangingPunct="1">
              <a:spcBef>
                <a:spcPct val="0"/>
              </a:spcBef>
              <a:buNone/>
            </a:pPr>
            <a:r>
              <a:rPr lang="en-US" altLang="en-US" sz="2400" b="1" kern="1200" dirty="0">
                <a:solidFill>
                  <a:prstClr val="black"/>
                </a:solidFill>
                <a:latin typeface="Arial" panose="020B0604020202020204" pitchFamily="34" charset="0"/>
                <a:ea typeface="MS PGothic" charset="-128"/>
                <a:cs typeface="Arial" panose="020B0604020202020204" pitchFamily="34" charset="0"/>
              </a:rPr>
              <a:t>Catalysts accelerate a reaction by </a:t>
            </a:r>
            <a:r>
              <a:rPr lang="en-US" altLang="en-US" sz="2400" b="1" kern="1200" dirty="0">
                <a:solidFill>
                  <a:srgbClr val="3366FF"/>
                </a:solidFill>
                <a:latin typeface="Arial" panose="020B0604020202020204" pitchFamily="34" charset="0"/>
                <a:ea typeface="MS PGothic" charset="-128"/>
                <a:cs typeface="Arial" panose="020B0604020202020204" pitchFamily="34" charset="0"/>
              </a:rPr>
              <a:t>lowering </a:t>
            </a:r>
            <a:endParaRPr lang="el-GR" altLang="en-US" sz="2400" b="1" kern="1200" dirty="0">
              <a:solidFill>
                <a:prstClr val="black"/>
              </a:solidFill>
              <a:latin typeface="Arial" panose="020B0604020202020204" pitchFamily="34" charset="0"/>
              <a:ea typeface="MS PGothic" charset="-128"/>
              <a:cs typeface="Arial" panose="020B0604020202020204" pitchFamily="34" charset="0"/>
            </a:endParaRPr>
          </a:p>
        </p:txBody>
      </p:sp>
      <p:graphicFrame>
        <p:nvGraphicFramePr>
          <p:cNvPr id="6" name="Object 5">
            <a:extLst>
              <a:ext uri="{FF2B5EF4-FFF2-40B4-BE49-F238E27FC236}">
                <a16:creationId xmlns:a16="http://schemas.microsoft.com/office/drawing/2014/main" id="{D933D06C-2AE8-43F9-8548-DAA465F8607C}"/>
              </a:ext>
            </a:extLst>
          </p:cNvPr>
          <p:cNvGraphicFramePr>
            <a:graphicFrameLocks noChangeAspect="1"/>
          </p:cNvGraphicFramePr>
          <p:nvPr>
            <p:extLst>
              <p:ext uri="{D42A27DB-BD31-4B8C-83A1-F6EECF244321}">
                <p14:modId xmlns:p14="http://schemas.microsoft.com/office/powerpoint/2010/main" val="1346018248"/>
              </p:ext>
            </p:extLst>
          </p:nvPr>
        </p:nvGraphicFramePr>
        <p:xfrm>
          <a:off x="7164388" y="5656263"/>
          <a:ext cx="355600" cy="381000"/>
        </p:xfrm>
        <a:graphic>
          <a:graphicData uri="http://schemas.openxmlformats.org/presentationml/2006/ole">
            <mc:AlternateContent xmlns:mc="http://schemas.openxmlformats.org/markup-compatibility/2006">
              <mc:Choice xmlns:v="urn:schemas-microsoft-com:vml" Requires="v">
                <p:oleObj spid="_x0000_s16417" name="Equation" r:id="rId5" imgW="355320" imgH="380880" progId="Equation.DSMT4">
                  <p:embed/>
                </p:oleObj>
              </mc:Choice>
              <mc:Fallback>
                <p:oleObj name="Equation" r:id="rId5" imgW="355320" imgH="380880" progId="Equation.DSMT4">
                  <p:embed/>
                  <p:pic>
                    <p:nvPicPr>
                      <p:cNvPr id="0" name=""/>
                      <p:cNvPicPr/>
                      <p:nvPr/>
                    </p:nvPicPr>
                    <p:blipFill>
                      <a:blip r:embed="rId6"/>
                      <a:stretch>
                        <a:fillRect/>
                      </a:stretch>
                    </p:blipFill>
                    <p:spPr>
                      <a:xfrm>
                        <a:off x="7164388" y="5656263"/>
                        <a:ext cx="355600" cy="381000"/>
                      </a:xfrm>
                      <a:prstGeom prst="rect">
                        <a:avLst/>
                      </a:prstGeom>
                    </p:spPr>
                  </p:pic>
                </p:oleObj>
              </mc:Fallback>
            </mc:AlternateContent>
          </a:graphicData>
        </a:graphic>
      </p:graphicFrame>
      <p:sp>
        <p:nvSpPr>
          <p:cNvPr id="10" name="Content Placeholder 4">
            <a:extLst>
              <a:ext uri="{FF2B5EF4-FFF2-40B4-BE49-F238E27FC236}">
                <a16:creationId xmlns:a16="http://schemas.microsoft.com/office/drawing/2014/main" id="{FC63ADB1-C383-4021-9F2A-8546A68EC1C6}"/>
              </a:ext>
            </a:extLst>
          </p:cNvPr>
          <p:cNvSpPr>
            <a:spLocks noGrp="1"/>
          </p:cNvSpPr>
          <p:nvPr>
            <p:ph sz="quarter" idx="16"/>
          </p:nvPr>
        </p:nvSpPr>
        <p:spPr>
          <a:xfrm>
            <a:off x="755576" y="5934532"/>
            <a:ext cx="3312368" cy="431428"/>
          </a:xfrm>
        </p:spPr>
        <p:txBody>
          <a:bodyPr/>
          <a:lstStyle/>
          <a:p>
            <a:pPr marL="0" lvl="0" indent="0">
              <a:buNone/>
            </a:pPr>
            <a:r>
              <a:rPr lang="en-US" altLang="en-US" sz="2400" b="1" kern="1200" dirty="0">
                <a:solidFill>
                  <a:srgbClr val="3366FF"/>
                </a:solidFill>
                <a:latin typeface="Arial" panose="020B0604020202020204" pitchFamily="34" charset="0"/>
                <a:ea typeface="MS PGothic" charset="-128"/>
                <a:cs typeface="Arial" panose="020B0604020202020204" pitchFamily="34" charset="0"/>
              </a:rPr>
              <a:t>without affecting </a:t>
            </a:r>
            <a:r>
              <a:rPr lang="el-GR" sz="2400" b="1" dirty="0">
                <a:solidFill>
                  <a:srgbClr val="3366E1"/>
                </a:solidFill>
                <a:ea typeface="Cambria Math" panose="02040503050406030204" pitchFamily="18" charset="0"/>
              </a:rPr>
              <a:t>Δ</a:t>
            </a:r>
            <a:r>
              <a:rPr lang="en-US" altLang="en-US" sz="2400" b="1" i="1" kern="1200" dirty="0">
                <a:solidFill>
                  <a:srgbClr val="3366FF"/>
                </a:solidFill>
                <a:latin typeface="Arial" panose="020B0604020202020204" pitchFamily="34" charset="0"/>
                <a:ea typeface="Cambria Math" panose="02040503050406030204" pitchFamily="18" charset="0"/>
                <a:cs typeface="Arial" panose="020B0604020202020204" pitchFamily="34" charset="0"/>
              </a:rPr>
              <a:t>H</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547661" y="282943"/>
            <a:ext cx="4667241" cy="480935"/>
          </a:xfrm>
        </p:spPr>
        <p:txBody>
          <a:bodyPr/>
          <a:lstStyle/>
          <a:p>
            <a:r>
              <a:rPr lang="en-US" altLang="en-US" sz="3200" b="1" dirty="0">
                <a:solidFill>
                  <a:srgbClr val="000000"/>
                </a:solidFill>
                <a:ea typeface="MS PGothic" charset="-128"/>
                <a:cs typeface="ＭＳ Ｐゴシック" charset="-128"/>
              </a:rPr>
              <a:t>6.4	Reaction Rates (8)</a:t>
            </a:r>
            <a:endParaRPr lang="en-GB" dirty="0"/>
          </a:p>
        </p:txBody>
      </p:sp>
      <p:sp>
        <p:nvSpPr>
          <p:cNvPr id="4" name="Content Placeholder 3"/>
          <p:cNvSpPr>
            <a:spLocks noGrp="1"/>
          </p:cNvSpPr>
          <p:nvPr>
            <p:ph idx="1"/>
          </p:nvPr>
        </p:nvSpPr>
        <p:spPr>
          <a:xfrm>
            <a:off x="3403396" y="718311"/>
            <a:ext cx="2386608" cy="532656"/>
          </a:xfrm>
        </p:spPr>
        <p:txBody>
          <a:bodyPr/>
          <a:lstStyle/>
          <a:p>
            <a:pPr marL="514350" lvl="0" indent="-514350">
              <a:buFont typeface="+mj-lt"/>
              <a:buAutoNum type="alphaUcPeriod" startAt="2"/>
            </a:pPr>
            <a:r>
              <a:rPr lang="en-US" altLang="en-US" sz="2800" b="1" dirty="0">
                <a:solidFill>
                  <a:srgbClr val="000000"/>
                </a:solidFill>
                <a:ea typeface="MS PGothic" charset="-128"/>
                <a:cs typeface="ＭＳ Ｐゴシック" charset="-128"/>
              </a:rPr>
              <a:t>Catalysts</a:t>
            </a:r>
            <a:endParaRPr lang="en-GB" dirty="0">
              <a:solidFill>
                <a:prstClr val="black"/>
              </a:solidFill>
            </a:endParaRPr>
          </a:p>
        </p:txBody>
      </p:sp>
      <p:sp>
        <p:nvSpPr>
          <p:cNvPr id="6" name="Content Placeholder 5"/>
          <p:cNvSpPr>
            <a:spLocks noGrp="1"/>
          </p:cNvSpPr>
          <p:nvPr>
            <p:ph sz="quarter" idx="15"/>
          </p:nvPr>
        </p:nvSpPr>
        <p:spPr>
          <a:xfrm>
            <a:off x="1120291" y="4721714"/>
            <a:ext cx="5035886" cy="432177"/>
          </a:xfrm>
        </p:spPr>
        <p:txBody>
          <a:bodyPr/>
          <a:lstStyle/>
          <a:p>
            <a:pPr marL="0" lvl="0" indent="0" eaLnBrk="1" hangingPunct="1">
              <a:spcBef>
                <a:spcPct val="0"/>
              </a:spcBef>
              <a:spcAft>
                <a:spcPts val="2400"/>
              </a:spcAft>
              <a:buNone/>
            </a:pPr>
            <a:r>
              <a:rPr lang="en-US" altLang="en-US" sz="2400" b="1" kern="1200" dirty="0">
                <a:solidFill>
                  <a:prstClr val="black"/>
                </a:solidFill>
                <a:latin typeface="Arial" panose="020B0604020202020204" pitchFamily="34" charset="0"/>
                <a:ea typeface="MS PGothic" charset="-128"/>
                <a:cs typeface="Arial" panose="020B0604020202020204" pitchFamily="34" charset="0"/>
              </a:rPr>
              <a:t>The </a:t>
            </a:r>
            <a:r>
              <a:rPr lang="en-US" altLang="en-US" sz="2400" b="1" kern="1200" dirty="0">
                <a:solidFill>
                  <a:srgbClr val="3366FF"/>
                </a:solidFill>
                <a:latin typeface="Arial" panose="020B0604020202020204" pitchFamily="34" charset="0"/>
                <a:ea typeface="MS PGothic" charset="-128"/>
                <a:cs typeface="Arial" panose="020B0604020202020204" pitchFamily="34" charset="0"/>
              </a:rPr>
              <a:t>uncatalyzed </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reaction (higher</a:t>
            </a:r>
          </a:p>
        </p:txBody>
      </p:sp>
      <p:graphicFrame>
        <p:nvGraphicFramePr>
          <p:cNvPr id="23" name="Object 22">
            <a:extLst>
              <a:ext uri="{FF2B5EF4-FFF2-40B4-BE49-F238E27FC236}">
                <a16:creationId xmlns:a16="http://schemas.microsoft.com/office/drawing/2014/main" id="{E99CCB77-DEE3-48A0-9915-2CF8A7980495}"/>
              </a:ext>
            </a:extLst>
          </p:cNvPr>
          <p:cNvGraphicFramePr>
            <a:graphicFrameLocks noChangeAspect="1"/>
          </p:cNvGraphicFramePr>
          <p:nvPr>
            <p:extLst>
              <p:ext uri="{D42A27DB-BD31-4B8C-83A1-F6EECF244321}">
                <p14:modId xmlns:p14="http://schemas.microsoft.com/office/powerpoint/2010/main" val="3423315895"/>
              </p:ext>
            </p:extLst>
          </p:nvPr>
        </p:nvGraphicFramePr>
        <p:xfrm>
          <a:off x="6021388" y="4789488"/>
          <a:ext cx="355600" cy="381000"/>
        </p:xfrm>
        <a:graphic>
          <a:graphicData uri="http://schemas.openxmlformats.org/presentationml/2006/ole">
            <mc:AlternateContent xmlns:mc="http://schemas.openxmlformats.org/markup-compatibility/2006">
              <mc:Choice xmlns:v="urn:schemas-microsoft-com:vml" Requires="v">
                <p:oleObj spid="_x0000_s17470" name="Equation" r:id="rId4" imgW="355320" imgH="380880" progId="Equation.DSMT4">
                  <p:embed/>
                </p:oleObj>
              </mc:Choice>
              <mc:Fallback>
                <p:oleObj name="Equation" r:id="rId4" imgW="355320" imgH="380880" progId="Equation.DSMT4">
                  <p:embed/>
                  <p:pic>
                    <p:nvPicPr>
                      <p:cNvPr id="0" name=""/>
                      <p:cNvPicPr/>
                      <p:nvPr/>
                    </p:nvPicPr>
                    <p:blipFill>
                      <a:blip r:embed="rId5"/>
                      <a:stretch>
                        <a:fillRect/>
                      </a:stretch>
                    </p:blipFill>
                    <p:spPr>
                      <a:xfrm>
                        <a:off x="6021388" y="4789488"/>
                        <a:ext cx="355600" cy="381000"/>
                      </a:xfrm>
                      <a:prstGeom prst="rect">
                        <a:avLst/>
                      </a:prstGeom>
                    </p:spPr>
                  </p:pic>
                </p:oleObj>
              </mc:Fallback>
            </mc:AlternateContent>
          </a:graphicData>
        </a:graphic>
      </p:graphicFrame>
      <p:sp>
        <p:nvSpPr>
          <p:cNvPr id="3" name="Content Placeholder 2">
            <a:extLst>
              <a:ext uri="{FF2B5EF4-FFF2-40B4-BE49-F238E27FC236}">
                <a16:creationId xmlns:a16="http://schemas.microsoft.com/office/drawing/2014/main" id="{3A012983-F967-45DC-A1D7-D939A307D95C}"/>
              </a:ext>
            </a:extLst>
          </p:cNvPr>
          <p:cNvSpPr>
            <a:spLocks noGrp="1"/>
          </p:cNvSpPr>
          <p:nvPr>
            <p:ph sz="quarter" idx="13"/>
          </p:nvPr>
        </p:nvSpPr>
        <p:spPr>
          <a:xfrm>
            <a:off x="6283605" y="4725442"/>
            <a:ext cx="1800199" cy="442660"/>
          </a:xfrm>
        </p:spPr>
        <p:txBody>
          <a:bodyPr/>
          <a:lstStyle/>
          <a:p>
            <a:pPr marL="0" lvl="0" indent="0" eaLnBrk="1" hangingPunct="1">
              <a:spcBef>
                <a:spcPct val="0"/>
              </a:spcBef>
              <a:spcAft>
                <a:spcPts val="2400"/>
              </a:spcAft>
              <a:buNone/>
            </a:pPr>
            <a:r>
              <a:rPr lang="en-US" altLang="en-US" sz="2400" b="1" kern="1200" dirty="0">
                <a:solidFill>
                  <a:prstClr val="black"/>
                </a:solidFill>
                <a:latin typeface="Arial" panose="020B0604020202020204" pitchFamily="34" charset="0"/>
                <a:ea typeface="MS PGothic" charset="-128"/>
                <a:cs typeface="Arial" panose="020B0604020202020204" pitchFamily="34" charset="0"/>
              </a:rPr>
              <a:t>) is </a:t>
            </a:r>
            <a:r>
              <a:rPr lang="en-US" altLang="en-US" sz="2400" b="1" kern="1200" dirty="0">
                <a:solidFill>
                  <a:srgbClr val="3366FF"/>
                </a:solidFill>
                <a:latin typeface="Arial" panose="020B0604020202020204" pitchFamily="34" charset="0"/>
                <a:ea typeface="MS PGothic" charset="-128"/>
                <a:cs typeface="Arial" panose="020B0604020202020204" pitchFamily="34" charset="0"/>
              </a:rPr>
              <a:t>slower.</a:t>
            </a:r>
          </a:p>
        </p:txBody>
      </p:sp>
      <p:sp>
        <p:nvSpPr>
          <p:cNvPr id="16" name="Content Placeholder 15">
            <a:extLst>
              <a:ext uri="{FF2B5EF4-FFF2-40B4-BE49-F238E27FC236}">
                <a16:creationId xmlns:a16="http://schemas.microsoft.com/office/drawing/2014/main" id="{B7314306-EA65-4CC0-ACFD-245941C4BE1B}"/>
              </a:ext>
            </a:extLst>
          </p:cNvPr>
          <p:cNvSpPr>
            <a:spLocks noGrp="1"/>
          </p:cNvSpPr>
          <p:nvPr>
            <p:ph sz="quarter" idx="16"/>
          </p:nvPr>
        </p:nvSpPr>
        <p:spPr>
          <a:xfrm>
            <a:off x="1115616" y="5400444"/>
            <a:ext cx="4667241" cy="415942"/>
          </a:xfrm>
        </p:spPr>
        <p:txBody>
          <a:bodyPr/>
          <a:lstStyle/>
          <a:p>
            <a:pPr marL="0" indent="0">
              <a:buNone/>
            </a:pPr>
            <a:r>
              <a:rPr lang="en-US" altLang="en-US" sz="2400" b="1" kern="1200" dirty="0">
                <a:solidFill>
                  <a:prstClr val="black"/>
                </a:solidFill>
                <a:latin typeface="Arial" panose="020B0604020202020204" pitchFamily="34" charset="0"/>
                <a:ea typeface="MS PGothic" charset="-128"/>
                <a:cs typeface="Arial" panose="020B0604020202020204" pitchFamily="34" charset="0"/>
              </a:rPr>
              <a:t>The </a:t>
            </a:r>
            <a:r>
              <a:rPr lang="en-US" altLang="en-US" sz="2400" b="1" kern="1200" dirty="0">
                <a:solidFill>
                  <a:srgbClr val="3366FF"/>
                </a:solidFill>
                <a:latin typeface="Arial" panose="020B0604020202020204" pitchFamily="34" charset="0"/>
                <a:ea typeface="MS PGothic" charset="-128"/>
                <a:cs typeface="Arial" panose="020B0604020202020204" pitchFamily="34" charset="0"/>
              </a:rPr>
              <a:t>catalyzed</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 reaction (lower</a:t>
            </a:r>
            <a:endParaRPr lang="en-US" dirty="0"/>
          </a:p>
        </p:txBody>
      </p:sp>
      <p:graphicFrame>
        <p:nvGraphicFramePr>
          <p:cNvPr id="24" name="Object 23">
            <a:extLst>
              <a:ext uri="{FF2B5EF4-FFF2-40B4-BE49-F238E27FC236}">
                <a16:creationId xmlns:a16="http://schemas.microsoft.com/office/drawing/2014/main" id="{2055A6A8-E949-441C-9E8C-A22DFD68A60A}"/>
              </a:ext>
            </a:extLst>
          </p:cNvPr>
          <p:cNvGraphicFramePr>
            <a:graphicFrameLocks noChangeAspect="1"/>
          </p:cNvGraphicFramePr>
          <p:nvPr>
            <p:extLst>
              <p:ext uri="{D42A27DB-BD31-4B8C-83A1-F6EECF244321}">
                <p14:modId xmlns:p14="http://schemas.microsoft.com/office/powerpoint/2010/main" val="861757902"/>
              </p:ext>
            </p:extLst>
          </p:nvPr>
        </p:nvGraphicFramePr>
        <p:xfrm>
          <a:off x="5534025" y="5449888"/>
          <a:ext cx="355600" cy="381000"/>
        </p:xfrm>
        <a:graphic>
          <a:graphicData uri="http://schemas.openxmlformats.org/presentationml/2006/ole">
            <mc:AlternateContent xmlns:mc="http://schemas.openxmlformats.org/markup-compatibility/2006">
              <mc:Choice xmlns:v="urn:schemas-microsoft-com:vml" Requires="v">
                <p:oleObj spid="_x0000_s17471" name="Equation" r:id="rId6" imgW="355320" imgH="380880" progId="Equation.DSMT4">
                  <p:embed/>
                </p:oleObj>
              </mc:Choice>
              <mc:Fallback>
                <p:oleObj name="Equation" r:id="rId6" imgW="355320" imgH="380880" progId="Equation.DSMT4">
                  <p:embed/>
                  <p:pic>
                    <p:nvPicPr>
                      <p:cNvPr id="0" name=""/>
                      <p:cNvPicPr/>
                      <p:nvPr/>
                    </p:nvPicPr>
                    <p:blipFill>
                      <a:blip r:embed="rId7"/>
                      <a:stretch>
                        <a:fillRect/>
                      </a:stretch>
                    </p:blipFill>
                    <p:spPr>
                      <a:xfrm>
                        <a:off x="5534025" y="5449888"/>
                        <a:ext cx="355600" cy="381000"/>
                      </a:xfrm>
                      <a:prstGeom prst="rect">
                        <a:avLst/>
                      </a:prstGeom>
                    </p:spPr>
                  </p:pic>
                </p:oleObj>
              </mc:Fallback>
            </mc:AlternateContent>
          </a:graphicData>
        </a:graphic>
      </p:graphicFrame>
      <p:sp>
        <p:nvSpPr>
          <p:cNvPr id="18" name="Content Placeholder 17">
            <a:extLst>
              <a:ext uri="{FF2B5EF4-FFF2-40B4-BE49-F238E27FC236}">
                <a16:creationId xmlns:a16="http://schemas.microsoft.com/office/drawing/2014/main" id="{B870928A-235E-4AA9-8F2A-CE8C75CD9A20}"/>
              </a:ext>
            </a:extLst>
          </p:cNvPr>
          <p:cNvSpPr>
            <a:spLocks noGrp="1"/>
          </p:cNvSpPr>
          <p:nvPr>
            <p:ph sz="quarter" idx="17"/>
          </p:nvPr>
        </p:nvSpPr>
        <p:spPr>
          <a:xfrm>
            <a:off x="5796136" y="5400232"/>
            <a:ext cx="1763688" cy="432742"/>
          </a:xfrm>
        </p:spPr>
        <p:txBody>
          <a:bodyPr/>
          <a:lstStyle/>
          <a:p>
            <a:pPr marL="0" lvl="0" indent="0" eaLnBrk="1" hangingPunct="1">
              <a:spcBef>
                <a:spcPct val="0"/>
              </a:spcBef>
              <a:spcAft>
                <a:spcPts val="2400"/>
              </a:spcAft>
              <a:buNone/>
            </a:pPr>
            <a:r>
              <a:rPr lang="en-US" altLang="en-US" sz="2400" b="1" kern="1200" dirty="0">
                <a:solidFill>
                  <a:prstClr val="black"/>
                </a:solidFill>
                <a:latin typeface="Arial" panose="020B0604020202020204" pitchFamily="34" charset="0"/>
                <a:ea typeface="MS PGothic" charset="-128"/>
                <a:cs typeface="Arial" panose="020B0604020202020204" pitchFamily="34" charset="0"/>
              </a:rPr>
              <a:t>) is </a:t>
            </a:r>
            <a:r>
              <a:rPr lang="en-US" altLang="en-US" sz="2400" b="1" kern="1200" dirty="0">
                <a:solidFill>
                  <a:srgbClr val="3366FF"/>
                </a:solidFill>
                <a:latin typeface="Arial" panose="020B0604020202020204" pitchFamily="34" charset="0"/>
                <a:ea typeface="MS PGothic" charset="-128"/>
                <a:cs typeface="Arial" panose="020B0604020202020204" pitchFamily="34" charset="0"/>
              </a:rPr>
              <a:t>faster</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a:t>
            </a:r>
          </a:p>
        </p:txBody>
      </p:sp>
      <p:sp>
        <p:nvSpPr>
          <p:cNvPr id="20" name="Content Placeholder 19">
            <a:extLst>
              <a:ext uri="{FF2B5EF4-FFF2-40B4-BE49-F238E27FC236}">
                <a16:creationId xmlns:a16="http://schemas.microsoft.com/office/drawing/2014/main" id="{04C9FEBA-3EDD-485B-BA73-58985BE974D6}"/>
              </a:ext>
            </a:extLst>
          </p:cNvPr>
          <p:cNvSpPr>
            <a:spLocks noGrp="1"/>
          </p:cNvSpPr>
          <p:nvPr>
            <p:ph sz="quarter" idx="18"/>
          </p:nvPr>
        </p:nvSpPr>
        <p:spPr>
          <a:xfrm>
            <a:off x="1112884" y="6065104"/>
            <a:ext cx="5129155" cy="415942"/>
          </a:xfrm>
        </p:spPr>
        <p:txBody>
          <a:bodyPr/>
          <a:lstStyle/>
          <a:p>
            <a:pPr marL="0" lvl="0" indent="0" eaLnBrk="1" hangingPunct="1">
              <a:spcBef>
                <a:spcPct val="0"/>
              </a:spcBef>
              <a:buClr>
                <a:prstClr val="black"/>
              </a:buClr>
              <a:buNone/>
            </a:pPr>
            <a:r>
              <a:rPr lang="el-GR" sz="2400" b="1" dirty="0">
                <a:solidFill>
                  <a:srgbClr val="3366E1"/>
                </a:solidFill>
                <a:ea typeface="Cambria Math" panose="02040503050406030204" pitchFamily="18" charset="0"/>
              </a:rPr>
              <a:t>Δ</a:t>
            </a:r>
            <a:r>
              <a:rPr lang="en-US" altLang="en-US" sz="2400" b="1" i="1" kern="1200" dirty="0">
                <a:solidFill>
                  <a:srgbClr val="3366FF"/>
                </a:solidFill>
                <a:latin typeface="Arial" panose="020B0604020202020204" pitchFamily="34" charset="0"/>
                <a:ea typeface="Cambria Math" panose="02040503050406030204" pitchFamily="18" charset="0"/>
                <a:cs typeface="Arial" panose="020B0604020202020204" pitchFamily="34" charset="0"/>
                <a:sym typeface="Symbol" charset="2"/>
              </a:rPr>
              <a:t>H</a:t>
            </a:r>
            <a:r>
              <a:rPr lang="en-US" altLang="en-US" sz="2400" b="1" i="1" kern="1200" dirty="0">
                <a:solidFill>
                  <a:srgbClr val="3366FF"/>
                </a:solidFill>
                <a:latin typeface="Arial" panose="020B0604020202020204" pitchFamily="34" charset="0"/>
                <a:ea typeface="MS PGothic" charset="-128"/>
                <a:cs typeface="Arial" panose="020B0604020202020204" pitchFamily="34" charset="0"/>
              </a:rPr>
              <a:t> </a:t>
            </a:r>
            <a:r>
              <a:rPr lang="en-US" altLang="en-US" sz="2400" b="1" kern="1200" dirty="0">
                <a:solidFill>
                  <a:srgbClr val="3366FF"/>
                </a:solidFill>
                <a:latin typeface="Arial" panose="020B0604020202020204" pitchFamily="34" charset="0"/>
                <a:ea typeface="MS PGothic" charset="-128"/>
                <a:cs typeface="Arial" panose="020B0604020202020204" pitchFamily="34" charset="0"/>
              </a:rPr>
              <a:t>is the same </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for both reactions.</a:t>
            </a:r>
          </a:p>
        </p:txBody>
      </p:sp>
      <p:pic>
        <p:nvPicPr>
          <p:cNvPr id="9" name="Picture 8" descr="This figure shows an energy diagram to illustrate uncatalyzed and catalyzed reactions.  Energy is drawn on the vertical axis, and the progress of the reaction—the reaction coordinate—on the horizontal axis. The reactants  are written on the left side and the products on the right side, and a smooth curve that illustrates how energy changes with time connects them.  The products are drawn higher in energy than the reactants. The difference in energy between the reactants and the transition state is called the energy of activation, symbolized by Ea. The uncatalyzed reaction curve is shown blue in color. It has higher activation energy compared to catalyzed reaction, which is shown in red color.">
            <a:extLst>
              <a:ext uri="{FF2B5EF4-FFF2-40B4-BE49-F238E27FC236}">
                <a16:creationId xmlns:a16="http://schemas.microsoft.com/office/drawing/2014/main" id="{F9B996E0-2D3B-4931-B601-82CEE498033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3850" y="1412875"/>
            <a:ext cx="8569325" cy="293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3945" y="203011"/>
            <a:ext cx="3294673" cy="694988"/>
          </a:xfrm>
        </p:spPr>
        <p:txBody>
          <a:bodyPr/>
          <a:lstStyle/>
          <a:p>
            <a:r>
              <a:rPr lang="en-US" altLang="en-US" sz="3200" b="1" dirty="0">
                <a:solidFill>
                  <a:srgbClr val="000000"/>
                </a:solidFill>
                <a:ea typeface="MS PGothic" charset="-128"/>
                <a:cs typeface="ＭＳ Ｐゴシック" charset="-128"/>
              </a:rPr>
              <a:t>6.1	Energy (1)</a:t>
            </a:r>
            <a:endParaRPr lang="en-GB" dirty="0"/>
          </a:p>
        </p:txBody>
      </p:sp>
      <p:sp>
        <p:nvSpPr>
          <p:cNvPr id="9" name="Content Placeholder 2"/>
          <p:cNvSpPr>
            <a:spLocks noGrp="1"/>
          </p:cNvSpPr>
          <p:nvPr>
            <p:ph idx="1"/>
          </p:nvPr>
        </p:nvSpPr>
        <p:spPr>
          <a:xfrm>
            <a:off x="767476" y="1295519"/>
            <a:ext cx="7116892" cy="4077698"/>
          </a:xfrm>
        </p:spPr>
        <p:txBody>
          <a:bodyPr/>
          <a:lstStyle/>
          <a:p>
            <a:pPr marL="0" lvl="0" indent="0" eaLnBrk="1" hangingPunct="1">
              <a:spcBef>
                <a:spcPct val="0"/>
              </a:spcBef>
              <a:spcAft>
                <a:spcPts val="4800"/>
              </a:spcAft>
              <a:buClr>
                <a:prstClr val="black"/>
              </a:buClr>
              <a:buNone/>
            </a:pPr>
            <a:r>
              <a:rPr lang="en-US" altLang="en-US" sz="2400" b="1" kern="1200" dirty="0">
                <a:solidFill>
                  <a:srgbClr val="3366FF"/>
                </a:solidFill>
                <a:latin typeface="Arial" charset="0"/>
                <a:ea typeface="MS PGothic" charset="-128"/>
              </a:rPr>
              <a:t>Energy </a:t>
            </a:r>
            <a:r>
              <a:rPr lang="en-US" altLang="en-US" sz="2400" b="1" kern="1200" dirty="0">
                <a:solidFill>
                  <a:prstClr val="black"/>
                </a:solidFill>
                <a:latin typeface="Arial" charset="0"/>
                <a:ea typeface="MS PGothic" charset="-128"/>
              </a:rPr>
              <a:t>is the capacity to do </a:t>
            </a:r>
            <a:r>
              <a:rPr lang="en-US" altLang="en-US" sz="2400" b="1" kern="1200" dirty="0">
                <a:solidFill>
                  <a:srgbClr val="3366FF"/>
                </a:solidFill>
                <a:latin typeface="Arial" charset="0"/>
                <a:ea typeface="MS PGothic" charset="-128"/>
              </a:rPr>
              <a:t>work</a:t>
            </a:r>
            <a:r>
              <a:rPr lang="en-US" altLang="en-US" sz="2400" b="1" kern="1200" dirty="0">
                <a:solidFill>
                  <a:prstClr val="black"/>
                </a:solidFill>
                <a:latin typeface="Arial" charset="0"/>
                <a:ea typeface="MS PGothic" charset="-128"/>
              </a:rPr>
              <a:t>.</a:t>
            </a:r>
          </a:p>
          <a:p>
            <a:pPr marL="0" lvl="0" indent="0" eaLnBrk="1" hangingPunct="1">
              <a:spcBef>
                <a:spcPct val="0"/>
              </a:spcBef>
              <a:spcAft>
                <a:spcPts val="4500"/>
              </a:spcAft>
              <a:buClr>
                <a:prstClr val="black"/>
              </a:buClr>
              <a:buNone/>
            </a:pPr>
            <a:r>
              <a:rPr lang="en-US" altLang="en-US" sz="2400" b="1" kern="1200" dirty="0">
                <a:solidFill>
                  <a:srgbClr val="3366FF"/>
                </a:solidFill>
                <a:latin typeface="Arial" charset="0"/>
                <a:ea typeface="MS PGothic" charset="-128"/>
              </a:rPr>
              <a:t>Potential energy </a:t>
            </a:r>
            <a:r>
              <a:rPr lang="en-US" altLang="en-US" sz="2400" b="1" kern="1200" dirty="0">
                <a:solidFill>
                  <a:prstClr val="black"/>
                </a:solidFill>
                <a:latin typeface="Arial" charset="0"/>
                <a:ea typeface="MS PGothic" charset="-128"/>
              </a:rPr>
              <a:t>is stored energy.</a:t>
            </a:r>
          </a:p>
          <a:p>
            <a:pPr marL="0" lvl="0" indent="0" eaLnBrk="1" hangingPunct="1">
              <a:spcBef>
                <a:spcPct val="0"/>
              </a:spcBef>
              <a:spcAft>
                <a:spcPts val="4800"/>
              </a:spcAft>
              <a:buClr>
                <a:prstClr val="black"/>
              </a:buClr>
              <a:buNone/>
            </a:pPr>
            <a:r>
              <a:rPr lang="en-US" altLang="en-US" sz="2400" b="1" kern="1200" dirty="0">
                <a:solidFill>
                  <a:srgbClr val="3366FF"/>
                </a:solidFill>
                <a:latin typeface="Arial" charset="0"/>
                <a:ea typeface="MS PGothic" charset="-128"/>
              </a:rPr>
              <a:t>Kinetic energy </a:t>
            </a:r>
            <a:r>
              <a:rPr lang="en-US" altLang="en-US" sz="2400" b="1" kern="1200" dirty="0">
                <a:solidFill>
                  <a:prstClr val="black"/>
                </a:solidFill>
                <a:latin typeface="Arial" charset="0"/>
                <a:ea typeface="MS PGothic" charset="-128"/>
              </a:rPr>
              <a:t>is the energy of motion.</a:t>
            </a:r>
          </a:p>
          <a:p>
            <a:pPr marL="0" lvl="0" indent="0" eaLnBrk="1" hangingPunct="1">
              <a:spcBef>
                <a:spcPct val="0"/>
              </a:spcBef>
              <a:spcAft>
                <a:spcPts val="1500"/>
              </a:spcAft>
              <a:buNone/>
            </a:pPr>
            <a:r>
              <a:rPr lang="en-US" altLang="en-US" sz="2400" b="1" kern="1200" dirty="0">
                <a:solidFill>
                  <a:prstClr val="black"/>
                </a:solidFill>
                <a:latin typeface="Arial" charset="0"/>
                <a:ea typeface="MS PGothic" charset="-128"/>
              </a:rPr>
              <a:t>The </a:t>
            </a:r>
            <a:r>
              <a:rPr lang="en-US" altLang="en-US" sz="2400" b="1" kern="1200" dirty="0">
                <a:solidFill>
                  <a:srgbClr val="3366FF"/>
                </a:solidFill>
                <a:latin typeface="Arial" charset="0"/>
                <a:ea typeface="MS PGothic" charset="-128"/>
              </a:rPr>
              <a:t>law of conservation of energy </a:t>
            </a:r>
            <a:r>
              <a:rPr lang="en-US" altLang="en-US" sz="2400" b="1" kern="1200" dirty="0">
                <a:solidFill>
                  <a:prstClr val="black"/>
                </a:solidFill>
                <a:latin typeface="Arial" charset="0"/>
                <a:ea typeface="MS PGothic" charset="-128"/>
              </a:rPr>
              <a:t>states that the total energy in a system does not change. Energy cannot be created or destroyed.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470321" y="282769"/>
            <a:ext cx="4824536" cy="485744"/>
          </a:xfrm>
        </p:spPr>
        <p:txBody>
          <a:bodyPr/>
          <a:lstStyle/>
          <a:p>
            <a:r>
              <a:rPr lang="en-US" altLang="en-US" sz="3200" b="1" dirty="0">
                <a:solidFill>
                  <a:srgbClr val="000000"/>
                </a:solidFill>
                <a:ea typeface="MS PGothic" charset="-128"/>
                <a:cs typeface="ＭＳ Ｐゴシック" charset="-128"/>
              </a:rPr>
              <a:t>6.4	Reaction Rates (9)</a:t>
            </a:r>
            <a:endParaRPr lang="en-GB" dirty="0"/>
          </a:p>
        </p:txBody>
      </p:sp>
      <p:sp>
        <p:nvSpPr>
          <p:cNvPr id="2" name="Content Placeholder 1"/>
          <p:cNvSpPr>
            <a:spLocks noGrp="1"/>
          </p:cNvSpPr>
          <p:nvPr>
            <p:ph idx="1"/>
          </p:nvPr>
        </p:nvSpPr>
        <p:spPr>
          <a:xfrm>
            <a:off x="133544" y="722946"/>
            <a:ext cx="8964488" cy="532656"/>
          </a:xfrm>
        </p:spPr>
        <p:txBody>
          <a:bodyPr/>
          <a:lstStyle/>
          <a:p>
            <a:pPr marL="514350" indent="-514350">
              <a:buFont typeface="+mj-lt"/>
              <a:buAutoNum type="alphaUcPeriod" startAt="3"/>
            </a:pPr>
            <a:r>
              <a:rPr lang="en-US" altLang="en-US" sz="2800" b="1" dirty="0">
                <a:solidFill>
                  <a:srgbClr val="000000"/>
                </a:solidFill>
                <a:ea typeface="MS PGothic" charset="-128"/>
                <a:cs typeface="ＭＳ Ｐゴシック" charset="-128"/>
              </a:rPr>
              <a:t>Focus on the Human Body: Biological Catalysts</a:t>
            </a:r>
            <a:endParaRPr lang="en-GB" dirty="0"/>
          </a:p>
        </p:txBody>
      </p:sp>
      <p:sp>
        <p:nvSpPr>
          <p:cNvPr id="3" name="Content Placeholder 2"/>
          <p:cNvSpPr>
            <a:spLocks noGrp="1"/>
          </p:cNvSpPr>
          <p:nvPr>
            <p:ph sz="quarter" idx="13"/>
          </p:nvPr>
        </p:nvSpPr>
        <p:spPr>
          <a:xfrm>
            <a:off x="971600" y="1340768"/>
            <a:ext cx="6984776" cy="5234463"/>
          </a:xfrm>
        </p:spPr>
        <p:txBody>
          <a:bodyPr/>
          <a:lstStyle/>
          <a:p>
            <a:pPr marL="0" indent="0" eaLnBrk="1" hangingPunct="1">
              <a:spcBef>
                <a:spcPct val="0"/>
              </a:spcBef>
              <a:spcAft>
                <a:spcPts val="2000"/>
              </a:spcAft>
              <a:buClr>
                <a:prstClr val="black"/>
              </a:buClr>
              <a:buNone/>
            </a:pPr>
            <a:r>
              <a:rPr lang="en-US" altLang="en-US" sz="2400" b="1" kern="1200" dirty="0">
                <a:solidFill>
                  <a:srgbClr val="3366FF"/>
                </a:solidFill>
                <a:latin typeface="Arial" charset="0"/>
                <a:ea typeface="MS PGothic" charset="-128"/>
              </a:rPr>
              <a:t>Enzymes </a:t>
            </a:r>
            <a:r>
              <a:rPr lang="en-US" altLang="en-US" sz="2400" b="1" kern="1200" dirty="0">
                <a:solidFill>
                  <a:prstClr val="black"/>
                </a:solidFill>
                <a:latin typeface="Arial" charset="0"/>
                <a:ea typeface="MS PGothic" charset="-128"/>
              </a:rPr>
              <a:t>(usually protein molecules) are </a:t>
            </a:r>
            <a:r>
              <a:rPr lang="en-US" altLang="en-US" sz="2400" b="1" kern="1200" dirty="0">
                <a:solidFill>
                  <a:srgbClr val="3366FF"/>
                </a:solidFill>
                <a:latin typeface="Arial" charset="0"/>
                <a:ea typeface="MS PGothic" charset="-128"/>
              </a:rPr>
              <a:t>biological catalysts</a:t>
            </a:r>
            <a:r>
              <a:rPr lang="en-US" altLang="en-US" sz="2400" b="1" kern="1200" dirty="0">
                <a:solidFill>
                  <a:prstClr val="black"/>
                </a:solidFill>
                <a:latin typeface="Arial" charset="0"/>
                <a:ea typeface="MS PGothic" charset="-128"/>
              </a:rPr>
              <a:t> held together in a very specific three-dimensional shape.</a:t>
            </a:r>
          </a:p>
          <a:p>
            <a:pPr marL="0" indent="0" eaLnBrk="1" hangingPunct="1">
              <a:spcBef>
                <a:spcPct val="0"/>
              </a:spcBef>
              <a:spcAft>
                <a:spcPts val="2000"/>
              </a:spcAft>
              <a:buNone/>
            </a:pPr>
            <a:r>
              <a:rPr lang="en-US" altLang="en-US" sz="2400" b="1" kern="1200" dirty="0">
                <a:solidFill>
                  <a:prstClr val="black"/>
                </a:solidFill>
                <a:latin typeface="Arial" charset="0"/>
                <a:ea typeface="MS PGothic" charset="-128"/>
              </a:rPr>
              <a:t>The </a:t>
            </a:r>
            <a:r>
              <a:rPr lang="en-US" altLang="en-US" sz="2400" b="1" kern="1200" dirty="0">
                <a:solidFill>
                  <a:srgbClr val="3366FF"/>
                </a:solidFill>
                <a:latin typeface="Arial" charset="0"/>
                <a:ea typeface="MS PGothic" charset="-128"/>
              </a:rPr>
              <a:t>active site </a:t>
            </a:r>
            <a:r>
              <a:rPr lang="en-US" altLang="en-US" sz="2400" b="1" kern="1200" dirty="0">
                <a:solidFill>
                  <a:prstClr val="black"/>
                </a:solidFill>
                <a:latin typeface="Arial" charset="0"/>
                <a:ea typeface="MS PGothic" charset="-128"/>
              </a:rPr>
              <a:t>binds a reactant, which then undergoes a very specific reaction with an enhanced rate.</a:t>
            </a:r>
          </a:p>
          <a:p>
            <a:pPr marL="0" indent="0" eaLnBrk="1" hangingPunct="1">
              <a:spcBef>
                <a:spcPct val="0"/>
              </a:spcBef>
              <a:spcAft>
                <a:spcPts val="2000"/>
              </a:spcAft>
              <a:buNone/>
            </a:pPr>
            <a:r>
              <a:rPr lang="en-US" altLang="en-US" sz="2400" b="1" kern="1200" dirty="0">
                <a:solidFill>
                  <a:prstClr val="black"/>
                </a:solidFill>
                <a:latin typeface="Arial" charset="0"/>
                <a:ea typeface="MS PGothic" charset="-128"/>
              </a:rPr>
              <a:t>The enzyme </a:t>
            </a:r>
            <a:r>
              <a:rPr lang="en-US" altLang="en-US" sz="2400" b="1" kern="1200" dirty="0">
                <a:solidFill>
                  <a:srgbClr val="3366FF"/>
                </a:solidFill>
                <a:latin typeface="Arial" charset="0"/>
                <a:ea typeface="MS PGothic" charset="-128"/>
              </a:rPr>
              <a:t>lactase </a:t>
            </a:r>
            <a:r>
              <a:rPr lang="en-US" altLang="en-US" sz="2400" b="1" kern="1200" dirty="0">
                <a:solidFill>
                  <a:prstClr val="black"/>
                </a:solidFill>
                <a:latin typeface="Arial" charset="0"/>
                <a:ea typeface="MS PGothic" charset="-128"/>
              </a:rPr>
              <a:t>converts the carbohydrate lactose into the two sugars glucose and galactose. </a:t>
            </a:r>
          </a:p>
          <a:p>
            <a:pPr marL="0" indent="0" eaLnBrk="1" hangingPunct="1">
              <a:spcBef>
                <a:spcPct val="0"/>
              </a:spcBef>
              <a:spcAft>
                <a:spcPts val="2000"/>
              </a:spcAft>
              <a:buNone/>
            </a:pPr>
            <a:r>
              <a:rPr lang="en-US" altLang="en-US" sz="2400" b="1" kern="1200" dirty="0">
                <a:solidFill>
                  <a:prstClr val="black"/>
                </a:solidFill>
                <a:latin typeface="Arial" charset="0"/>
                <a:ea typeface="MS PGothic" charset="-128"/>
              </a:rPr>
              <a:t>People who </a:t>
            </a:r>
            <a:r>
              <a:rPr lang="en-US" altLang="en-US" sz="2400" b="1" kern="1200" dirty="0">
                <a:solidFill>
                  <a:srgbClr val="3366FF"/>
                </a:solidFill>
                <a:latin typeface="Arial" charset="0"/>
                <a:ea typeface="MS PGothic" charset="-128"/>
              </a:rPr>
              <a:t>lack adequate amounts of lactase </a:t>
            </a:r>
            <a:r>
              <a:rPr lang="en-US" altLang="en-US" sz="2400" b="1" kern="1200" dirty="0">
                <a:solidFill>
                  <a:prstClr val="black"/>
                </a:solidFill>
                <a:latin typeface="Arial" charset="0"/>
                <a:ea typeface="MS PGothic" charset="-128"/>
              </a:rPr>
              <a:t>suffer from intestinal issues; they </a:t>
            </a:r>
            <a:r>
              <a:rPr lang="en-US" altLang="en-US" sz="2400" b="1" kern="1200" dirty="0">
                <a:solidFill>
                  <a:srgbClr val="3366FF"/>
                </a:solidFill>
                <a:latin typeface="Arial" charset="0"/>
                <a:ea typeface="MS PGothic" charset="-128"/>
              </a:rPr>
              <a:t>cannot digest lactose </a:t>
            </a:r>
            <a:r>
              <a:rPr lang="en-US" altLang="en-US" sz="2400" b="1" kern="1200" dirty="0">
                <a:solidFill>
                  <a:prstClr val="black"/>
                </a:solidFill>
                <a:latin typeface="Arial" charset="0"/>
                <a:ea typeface="MS PGothic" charset="-128"/>
              </a:rPr>
              <a:t>when it is ingested.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6899" y="260648"/>
            <a:ext cx="5003915" cy="536564"/>
          </a:xfrm>
        </p:spPr>
        <p:txBody>
          <a:bodyPr/>
          <a:lstStyle/>
          <a:p>
            <a:r>
              <a:rPr lang="en-US" altLang="en-US" sz="3200" b="1" dirty="0">
                <a:solidFill>
                  <a:srgbClr val="000000"/>
                </a:solidFill>
                <a:ea typeface="MS PGothic" charset="-128"/>
                <a:cs typeface="ＭＳ Ｐゴシック" charset="-128"/>
              </a:rPr>
              <a:t>6.4	Reaction Rates (10)</a:t>
            </a:r>
            <a:endParaRPr lang="en-GB" dirty="0"/>
          </a:p>
        </p:txBody>
      </p:sp>
      <p:sp>
        <p:nvSpPr>
          <p:cNvPr id="6" name="Content Placeholder 2"/>
          <p:cNvSpPr>
            <a:spLocks noGrp="1"/>
          </p:cNvSpPr>
          <p:nvPr>
            <p:ph idx="1"/>
          </p:nvPr>
        </p:nvSpPr>
        <p:spPr>
          <a:xfrm>
            <a:off x="130060" y="716530"/>
            <a:ext cx="8856984" cy="460648"/>
          </a:xfrm>
        </p:spPr>
        <p:txBody>
          <a:bodyPr/>
          <a:lstStyle/>
          <a:p>
            <a:pPr marL="514350" lvl="0" indent="-514350">
              <a:buFont typeface="+mj-lt"/>
              <a:buAutoNum type="alphaUcPeriod" startAt="3"/>
            </a:pPr>
            <a:r>
              <a:rPr lang="en-US" altLang="en-US" sz="2800" b="1" dirty="0">
                <a:solidFill>
                  <a:srgbClr val="000000"/>
                </a:solidFill>
                <a:ea typeface="MS PGothic" charset="-128"/>
                <a:cs typeface="ＭＳ Ｐゴシック" charset="-128"/>
              </a:rPr>
              <a:t>Focus on the Human Body: Biological Catalysts</a:t>
            </a:r>
            <a:endParaRPr lang="en-GB" dirty="0">
              <a:solidFill>
                <a:prstClr val="black"/>
              </a:solidFill>
            </a:endParaRPr>
          </a:p>
        </p:txBody>
      </p:sp>
      <p:pic>
        <p:nvPicPr>
          <p:cNvPr id="55299" name="Picture 1" descr="This figure illustrates how lactase binds lactose, a principal carbohdrate present in milk. In step 1, the enzyme lactase binds the carbohydrate lactose (C12H22O11) in its active site. In step 2,  lactose then reacts with water to break a bond and form two simpler sugars, galactose and glucose. "/>
          <p:cNvPicPr>
            <a:picLocks noChangeAspect="1"/>
          </p:cNvPicPr>
          <p:nvPr/>
        </p:nvPicPr>
        <p:blipFill rotWithShape="1">
          <a:blip r:embed="rId3">
            <a:extLst>
              <a:ext uri="{28A0092B-C50C-407E-A947-70E740481C1C}">
                <a14:useLocalDpi xmlns:a14="http://schemas.microsoft.com/office/drawing/2010/main" val="0"/>
              </a:ext>
            </a:extLst>
          </a:blip>
          <a:srcRect b="2293"/>
          <a:stretch/>
        </p:blipFill>
        <p:spPr bwMode="auto">
          <a:xfrm>
            <a:off x="1993900" y="1554163"/>
            <a:ext cx="5156200" cy="4816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8"/>
          <p:cNvSpPr>
            <a:spLocks noGrp="1"/>
          </p:cNvSpPr>
          <p:nvPr>
            <p:ph sz="quarter" idx="15"/>
          </p:nvPr>
        </p:nvSpPr>
        <p:spPr>
          <a:xfrm>
            <a:off x="3325004" y="6316293"/>
            <a:ext cx="2702815" cy="242673"/>
          </a:xfrm>
        </p:spPr>
        <p:txBody>
          <a:bodyPr/>
          <a:lstStyle/>
          <a:p>
            <a:pPr marL="0" lvl="0" indent="0">
              <a:buNone/>
            </a:pPr>
            <a:r>
              <a:rPr lang="en-US" sz="800" dirty="0"/>
              <a:t>©McGraw-Hill Education/Jill Braaten, photographer</a:t>
            </a:r>
            <a:endParaRPr lang="en-GB" sz="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819943" y="296216"/>
            <a:ext cx="4100931" cy="480935"/>
          </a:xfrm>
        </p:spPr>
        <p:txBody>
          <a:bodyPr/>
          <a:lstStyle/>
          <a:p>
            <a:r>
              <a:rPr lang="en-US" altLang="en-US" sz="3200" b="1" dirty="0">
                <a:solidFill>
                  <a:srgbClr val="000000"/>
                </a:solidFill>
                <a:ea typeface="MS PGothic" charset="-128"/>
                <a:cs typeface="ＭＳ Ｐゴシック" charset="-128"/>
              </a:rPr>
              <a:t>6.5	Equilibrium (1)</a:t>
            </a:r>
            <a:endParaRPr lang="en-GB" dirty="0"/>
          </a:p>
        </p:txBody>
      </p:sp>
      <p:sp>
        <p:nvSpPr>
          <p:cNvPr id="2" name="Content Placeholder 1"/>
          <p:cNvSpPr>
            <a:spLocks noGrp="1"/>
          </p:cNvSpPr>
          <p:nvPr>
            <p:ph idx="1"/>
          </p:nvPr>
        </p:nvSpPr>
        <p:spPr>
          <a:xfrm>
            <a:off x="540424" y="971182"/>
            <a:ext cx="7595522" cy="460648"/>
          </a:xfrm>
        </p:spPr>
        <p:txBody>
          <a:bodyPr/>
          <a:lstStyle/>
          <a:p>
            <a:pPr marL="0" indent="0" eaLnBrk="1" hangingPunct="1">
              <a:spcBef>
                <a:spcPct val="0"/>
              </a:spcBef>
              <a:buNone/>
            </a:pPr>
            <a:r>
              <a:rPr lang="en-US" altLang="en-US" sz="2400" b="1" kern="1200" dirty="0">
                <a:solidFill>
                  <a:prstClr val="black"/>
                </a:solidFill>
                <a:latin typeface="Arial" charset="0"/>
                <a:ea typeface="MS PGothic" charset="-128"/>
              </a:rPr>
              <a:t>A </a:t>
            </a:r>
            <a:r>
              <a:rPr lang="en-US" altLang="en-US" sz="2400" b="1" kern="1200" dirty="0">
                <a:solidFill>
                  <a:srgbClr val="3366FF"/>
                </a:solidFill>
                <a:latin typeface="Arial" charset="0"/>
                <a:ea typeface="MS PGothic" charset="-128"/>
              </a:rPr>
              <a:t>reversible</a:t>
            </a:r>
            <a:r>
              <a:rPr lang="en-US" altLang="en-US" sz="2400" b="1" kern="1200" dirty="0">
                <a:solidFill>
                  <a:prstClr val="black"/>
                </a:solidFill>
                <a:latin typeface="Arial" charset="0"/>
                <a:ea typeface="MS PGothic" charset="-128"/>
              </a:rPr>
              <a:t> reaction can occur in either direction.</a:t>
            </a:r>
          </a:p>
        </p:txBody>
      </p:sp>
      <p:sp>
        <p:nvSpPr>
          <p:cNvPr id="3" name="Content Placeholder 2"/>
          <p:cNvSpPr>
            <a:spLocks noGrp="1"/>
          </p:cNvSpPr>
          <p:nvPr>
            <p:ph sz="quarter" idx="13"/>
          </p:nvPr>
        </p:nvSpPr>
        <p:spPr>
          <a:xfrm>
            <a:off x="3047878" y="1716414"/>
            <a:ext cx="3328558" cy="805495"/>
          </a:xfrm>
        </p:spPr>
        <p:txBody>
          <a:bodyPr/>
          <a:lstStyle/>
          <a:p>
            <a:pPr marL="0" lvl="0" indent="0" eaLnBrk="1" hangingPunct="1">
              <a:spcBef>
                <a:spcPct val="0"/>
              </a:spcBef>
              <a:buNone/>
              <a:defRPr/>
            </a:pPr>
            <a:r>
              <a:rPr lang="en-US" sz="2400" b="1" kern="1200" dirty="0">
                <a:solidFill>
                  <a:prstClr val="white"/>
                </a:solidFill>
                <a:latin typeface="Arial" charset="0"/>
                <a:ea typeface="MS PGothic" charset="-128"/>
              </a:rPr>
              <a:t>The forward reaction proceeds to the right.</a:t>
            </a:r>
          </a:p>
        </p:txBody>
      </p:sp>
      <p:graphicFrame>
        <p:nvGraphicFramePr>
          <p:cNvPr id="9" name="Object 8">
            <a:extLst>
              <a:ext uri="{FF2B5EF4-FFF2-40B4-BE49-F238E27FC236}">
                <a16:creationId xmlns:a16="http://schemas.microsoft.com/office/drawing/2014/main" id="{A4E8ABFE-AB18-4A2F-8F9C-D1267A0DEFBD}"/>
              </a:ext>
            </a:extLst>
          </p:cNvPr>
          <p:cNvGraphicFramePr>
            <a:graphicFrameLocks noChangeAspect="1"/>
          </p:cNvGraphicFramePr>
          <p:nvPr>
            <p:extLst>
              <p:ext uri="{D42A27DB-BD31-4B8C-83A1-F6EECF244321}">
                <p14:modId xmlns:p14="http://schemas.microsoft.com/office/powerpoint/2010/main" val="1868225157"/>
              </p:ext>
            </p:extLst>
          </p:nvPr>
        </p:nvGraphicFramePr>
        <p:xfrm>
          <a:off x="1797050" y="2777338"/>
          <a:ext cx="5549900" cy="469900"/>
        </p:xfrm>
        <a:graphic>
          <a:graphicData uri="http://schemas.openxmlformats.org/presentationml/2006/ole">
            <mc:AlternateContent xmlns:mc="http://schemas.openxmlformats.org/markup-compatibility/2006">
              <mc:Choice xmlns:v="urn:schemas-microsoft-com:vml" Requires="v">
                <p:oleObj spid="_x0000_s12362" name="Equation" r:id="rId4" imgW="5549760" imgH="469800" progId="Equation.DSMT4">
                  <p:embed/>
                </p:oleObj>
              </mc:Choice>
              <mc:Fallback>
                <p:oleObj name="Equation" r:id="rId4" imgW="5549760" imgH="469800" progId="Equation.DSMT4">
                  <p:embed/>
                  <p:pic>
                    <p:nvPicPr>
                      <p:cNvPr id="0" name=""/>
                      <p:cNvPicPr/>
                      <p:nvPr/>
                    </p:nvPicPr>
                    <p:blipFill>
                      <a:blip r:embed="rId5"/>
                      <a:stretch>
                        <a:fillRect/>
                      </a:stretch>
                    </p:blipFill>
                    <p:spPr>
                      <a:xfrm>
                        <a:off x="1797050" y="2777338"/>
                        <a:ext cx="5549900" cy="469900"/>
                      </a:xfrm>
                      <a:prstGeom prst="rect">
                        <a:avLst/>
                      </a:prstGeom>
                    </p:spPr>
                  </p:pic>
                </p:oleObj>
              </mc:Fallback>
            </mc:AlternateContent>
          </a:graphicData>
        </a:graphic>
      </p:graphicFrame>
      <p:sp>
        <p:nvSpPr>
          <p:cNvPr id="4" name="Content Placeholder 3"/>
          <p:cNvSpPr>
            <a:spLocks noGrp="1"/>
          </p:cNvSpPr>
          <p:nvPr>
            <p:ph sz="quarter" idx="14"/>
          </p:nvPr>
        </p:nvSpPr>
        <p:spPr>
          <a:xfrm>
            <a:off x="3047878" y="3397333"/>
            <a:ext cx="3188282" cy="782434"/>
          </a:xfrm>
        </p:spPr>
        <p:txBody>
          <a:bodyPr/>
          <a:lstStyle/>
          <a:p>
            <a:pPr marL="0" lvl="0" indent="0" eaLnBrk="1" hangingPunct="1">
              <a:spcBef>
                <a:spcPct val="0"/>
              </a:spcBef>
              <a:buNone/>
              <a:defRPr/>
            </a:pPr>
            <a:r>
              <a:rPr lang="en-US" sz="2400" b="1" kern="1200" dirty="0">
                <a:solidFill>
                  <a:srgbClr val="FFFFFF"/>
                </a:solidFill>
                <a:latin typeface="Arial" charset="0"/>
                <a:ea typeface="MS PGothic" charset="-128"/>
              </a:rPr>
              <a:t>The reverse reaction proceeds to the left.</a:t>
            </a:r>
          </a:p>
        </p:txBody>
      </p:sp>
      <p:sp>
        <p:nvSpPr>
          <p:cNvPr id="6" name="Content Placeholder 5"/>
          <p:cNvSpPr>
            <a:spLocks noGrp="1"/>
          </p:cNvSpPr>
          <p:nvPr>
            <p:ph sz="quarter" idx="16"/>
          </p:nvPr>
        </p:nvSpPr>
        <p:spPr>
          <a:xfrm>
            <a:off x="538248" y="4492933"/>
            <a:ext cx="7490122" cy="2016224"/>
          </a:xfrm>
        </p:spPr>
        <p:txBody>
          <a:bodyPr/>
          <a:lstStyle/>
          <a:p>
            <a:pPr marL="0" lvl="0" indent="0" eaLnBrk="1" hangingPunct="1">
              <a:spcBef>
                <a:spcPct val="0"/>
              </a:spcBef>
              <a:spcAft>
                <a:spcPts val="1500"/>
              </a:spcAft>
              <a:buNone/>
            </a:pPr>
            <a:r>
              <a:rPr lang="en-US" altLang="en-US" sz="2400" b="1" kern="1200" dirty="0">
                <a:solidFill>
                  <a:prstClr val="black"/>
                </a:solidFill>
                <a:latin typeface="Arial" charset="0"/>
                <a:ea typeface="MS PGothic" charset="-128"/>
              </a:rPr>
              <a:t>The system is at </a:t>
            </a:r>
            <a:r>
              <a:rPr lang="en-US" altLang="en-US" sz="2400" b="1" kern="1200" dirty="0">
                <a:solidFill>
                  <a:srgbClr val="3366FF"/>
                </a:solidFill>
                <a:latin typeface="Arial" charset="0"/>
                <a:ea typeface="MS PGothic" charset="-128"/>
              </a:rPr>
              <a:t>equilibrium </a:t>
            </a:r>
            <a:r>
              <a:rPr lang="en-US" altLang="en-US" sz="2400" b="1" kern="1200" dirty="0">
                <a:solidFill>
                  <a:prstClr val="black"/>
                </a:solidFill>
                <a:latin typeface="Arial" charset="0"/>
                <a:ea typeface="MS PGothic" charset="-128"/>
              </a:rPr>
              <a:t>when the </a:t>
            </a:r>
            <a:r>
              <a:rPr lang="en-US" altLang="en-US" sz="2400" b="1" kern="1200" dirty="0">
                <a:solidFill>
                  <a:srgbClr val="3366FF"/>
                </a:solidFill>
                <a:latin typeface="Arial" charset="0"/>
                <a:ea typeface="MS PGothic" charset="-128"/>
              </a:rPr>
              <a:t>rate of the forward</a:t>
            </a:r>
            <a:r>
              <a:rPr lang="en-US" altLang="en-US" sz="2400" b="1" kern="1200" dirty="0">
                <a:solidFill>
                  <a:prstClr val="black"/>
                </a:solidFill>
                <a:latin typeface="Arial" charset="0"/>
                <a:ea typeface="MS PGothic" charset="-128"/>
              </a:rPr>
              <a:t> reaction equals the </a:t>
            </a:r>
            <a:r>
              <a:rPr lang="en-US" altLang="en-US" sz="2400" b="1" kern="1200" dirty="0">
                <a:solidFill>
                  <a:srgbClr val="3366FF"/>
                </a:solidFill>
                <a:latin typeface="Arial" charset="0"/>
                <a:ea typeface="MS PGothic" charset="-128"/>
              </a:rPr>
              <a:t>rate of the reverse </a:t>
            </a:r>
            <a:r>
              <a:rPr lang="en-US" altLang="en-US" sz="2400" b="1" kern="1200" dirty="0">
                <a:solidFill>
                  <a:prstClr val="black"/>
                </a:solidFill>
                <a:latin typeface="Arial" charset="0"/>
                <a:ea typeface="MS PGothic" charset="-128"/>
              </a:rPr>
              <a:t>reaction.</a:t>
            </a:r>
          </a:p>
          <a:p>
            <a:pPr marL="0" lvl="0" indent="0" eaLnBrk="1" hangingPunct="1">
              <a:spcBef>
                <a:spcPct val="0"/>
              </a:spcBef>
              <a:buNone/>
            </a:pPr>
            <a:r>
              <a:rPr lang="en-US" altLang="en-US" sz="2400" b="1" kern="1200" dirty="0">
                <a:solidFill>
                  <a:prstClr val="black"/>
                </a:solidFill>
                <a:latin typeface="Arial" charset="0"/>
                <a:ea typeface="MS PGothic" charset="-128"/>
              </a:rPr>
              <a:t>The </a:t>
            </a:r>
            <a:r>
              <a:rPr lang="en-US" altLang="en-US" sz="2400" b="1" kern="1200" dirty="0">
                <a:solidFill>
                  <a:srgbClr val="3366FF"/>
                </a:solidFill>
                <a:latin typeface="Arial" charset="0"/>
                <a:ea typeface="MS PGothic" charset="-128"/>
              </a:rPr>
              <a:t>net concentrations </a:t>
            </a:r>
            <a:r>
              <a:rPr lang="en-US" altLang="en-US" sz="2400" b="1" kern="1200" dirty="0">
                <a:solidFill>
                  <a:prstClr val="black"/>
                </a:solidFill>
                <a:latin typeface="Arial" charset="0"/>
                <a:ea typeface="MS PGothic" charset="-128"/>
              </a:rPr>
              <a:t>of reactants and products </a:t>
            </a:r>
            <a:r>
              <a:rPr lang="en-US" altLang="en-US" sz="2400" b="1" kern="1200" dirty="0">
                <a:solidFill>
                  <a:srgbClr val="3366FF"/>
                </a:solidFill>
                <a:latin typeface="Arial" charset="0"/>
                <a:ea typeface="MS PGothic" charset="-128"/>
              </a:rPr>
              <a:t>do not change </a:t>
            </a:r>
            <a:r>
              <a:rPr lang="en-US" altLang="en-US" sz="2400" b="1" kern="1200" dirty="0">
                <a:solidFill>
                  <a:prstClr val="black"/>
                </a:solidFill>
                <a:latin typeface="Arial" charset="0"/>
                <a:ea typeface="MS PGothic" charset="-128"/>
              </a:rPr>
              <a:t>at equilibrium.</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871218" y="252445"/>
            <a:ext cx="4020127" cy="541930"/>
          </a:xfrm>
        </p:spPr>
        <p:txBody>
          <a:bodyPr/>
          <a:lstStyle/>
          <a:p>
            <a:r>
              <a:rPr lang="en-US" altLang="en-US" sz="3200" b="1" dirty="0">
                <a:solidFill>
                  <a:srgbClr val="000000"/>
                </a:solidFill>
                <a:ea typeface="MS PGothic" charset="-128"/>
                <a:cs typeface="ＭＳ Ｐゴシック" charset="-128"/>
              </a:rPr>
              <a:t>6.5	Equilibrium (2)</a:t>
            </a:r>
            <a:endParaRPr lang="en-GB" dirty="0"/>
          </a:p>
        </p:txBody>
      </p:sp>
      <p:sp>
        <p:nvSpPr>
          <p:cNvPr id="3" name="Content Placeholder 2"/>
          <p:cNvSpPr>
            <a:spLocks noGrp="1"/>
          </p:cNvSpPr>
          <p:nvPr>
            <p:ph idx="1"/>
          </p:nvPr>
        </p:nvSpPr>
        <p:spPr>
          <a:xfrm>
            <a:off x="2035244" y="721914"/>
            <a:ext cx="5050904" cy="532656"/>
          </a:xfrm>
        </p:spPr>
        <p:txBody>
          <a:bodyPr/>
          <a:lstStyle/>
          <a:p>
            <a:pPr marL="514350" indent="-514350">
              <a:buFont typeface="+mj-lt"/>
              <a:buAutoNum type="alphaUcPeriod"/>
            </a:pPr>
            <a:r>
              <a:rPr lang="en-US" altLang="en-US" sz="2800" b="1" dirty="0">
                <a:solidFill>
                  <a:srgbClr val="000000"/>
                </a:solidFill>
                <a:ea typeface="MS PGothic" charset="-128"/>
                <a:cs typeface="ＭＳ Ｐゴシック" charset="-128"/>
              </a:rPr>
              <a:t>The Equilibrium Constant</a:t>
            </a:r>
            <a:endParaRPr lang="en-GB" dirty="0"/>
          </a:p>
        </p:txBody>
      </p:sp>
      <p:sp>
        <p:nvSpPr>
          <p:cNvPr id="4" name="Content Placeholder 3"/>
          <p:cNvSpPr>
            <a:spLocks noGrp="1"/>
          </p:cNvSpPr>
          <p:nvPr>
            <p:ph sz="quarter" idx="13"/>
          </p:nvPr>
        </p:nvSpPr>
        <p:spPr>
          <a:xfrm>
            <a:off x="837360" y="1483550"/>
            <a:ext cx="7335040" cy="2881554"/>
          </a:xfrm>
        </p:spPr>
        <p:txBody>
          <a:bodyPr/>
          <a:lstStyle/>
          <a:p>
            <a:pPr marL="0" lvl="0" indent="0" eaLnBrk="1" hangingPunct="1">
              <a:spcBef>
                <a:spcPct val="0"/>
              </a:spcBef>
              <a:spcAft>
                <a:spcPts val="2200"/>
              </a:spcAft>
              <a:buNone/>
            </a:pPr>
            <a:r>
              <a:rPr lang="en-US" altLang="en-US" sz="2400" b="1" kern="1200" dirty="0">
                <a:solidFill>
                  <a:prstClr val="black"/>
                </a:solidFill>
                <a:latin typeface="Arial" panose="020B0604020202020204" pitchFamily="34" charset="0"/>
                <a:ea typeface="MS PGothic" charset="-128"/>
                <a:cs typeface="Arial" panose="020B0604020202020204" pitchFamily="34" charset="0"/>
              </a:rPr>
              <a:t>The relationship between the concentration of the products and the concentration of the reactants is</a:t>
            </a:r>
            <a:r>
              <a:rPr lang="en-US" altLang="en-US" sz="2400" b="1" kern="1200" dirty="0">
                <a:solidFill>
                  <a:srgbClr val="3333CC"/>
                </a:solidFill>
                <a:latin typeface="Arial" panose="020B0604020202020204" pitchFamily="34" charset="0"/>
                <a:ea typeface="MS PGothic" charset="-128"/>
                <a:cs typeface="Arial" panose="020B0604020202020204" pitchFamily="34" charset="0"/>
              </a:rPr>
              <a:t> </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the </a:t>
            </a:r>
            <a:r>
              <a:rPr lang="en-US" altLang="en-US" sz="2400" b="1" kern="1200" dirty="0">
                <a:solidFill>
                  <a:srgbClr val="3366FF"/>
                </a:solidFill>
                <a:latin typeface="Arial" panose="020B0604020202020204" pitchFamily="34" charset="0"/>
                <a:ea typeface="MS PGothic" charset="-128"/>
                <a:cs typeface="Arial" panose="020B0604020202020204" pitchFamily="34" charset="0"/>
              </a:rPr>
              <a:t>equilibrium constant, </a:t>
            </a:r>
            <a:r>
              <a:rPr lang="en-US" altLang="en-US" sz="2400" b="1" i="1" kern="1200" dirty="0">
                <a:solidFill>
                  <a:srgbClr val="3366FF"/>
                </a:solidFill>
                <a:latin typeface="Arial" panose="020B0604020202020204" pitchFamily="34" charset="0"/>
                <a:ea typeface="MS PGothic" charset="-128"/>
                <a:cs typeface="Arial" panose="020B0604020202020204" pitchFamily="34" charset="0"/>
              </a:rPr>
              <a:t>K</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a:t>
            </a:r>
          </a:p>
          <a:p>
            <a:pPr marL="0" lvl="0" indent="0" eaLnBrk="1" hangingPunct="1">
              <a:spcBef>
                <a:spcPct val="0"/>
              </a:spcBef>
              <a:spcAft>
                <a:spcPts val="2400"/>
              </a:spcAft>
              <a:buNone/>
            </a:pPr>
            <a:r>
              <a:rPr lang="en-US" altLang="en-US" sz="2400" b="1" kern="1200" dirty="0">
                <a:solidFill>
                  <a:prstClr val="black"/>
                </a:solidFill>
                <a:latin typeface="Arial" panose="020B0604020202020204" pitchFamily="34" charset="0"/>
                <a:ea typeface="MS PGothic" charset="-128"/>
                <a:cs typeface="Arial" panose="020B0604020202020204" pitchFamily="34" charset="0"/>
              </a:rPr>
              <a:t>Brackets, </a:t>
            </a:r>
            <a:r>
              <a:rPr lang="en-US" altLang="en-US" sz="2400" b="1" kern="1200" dirty="0">
                <a:solidFill>
                  <a:srgbClr val="3366FF"/>
                </a:solidFill>
                <a:latin typeface="Arial" panose="020B0604020202020204" pitchFamily="34" charset="0"/>
                <a:ea typeface="MS PGothic" charset="-128"/>
                <a:cs typeface="Arial" panose="020B0604020202020204" pitchFamily="34" charset="0"/>
              </a:rPr>
              <a:t>[ ]</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 are used to symbolize concentration in </a:t>
            </a:r>
            <a:r>
              <a:rPr lang="en-US" altLang="en-US" sz="2400" b="1" kern="1200" dirty="0">
                <a:solidFill>
                  <a:srgbClr val="3366FF"/>
                </a:solidFill>
                <a:latin typeface="Arial" panose="020B0604020202020204" pitchFamily="34" charset="0"/>
                <a:ea typeface="MS PGothic" charset="-128"/>
                <a:cs typeface="Arial" panose="020B0604020202020204" pitchFamily="34" charset="0"/>
              </a:rPr>
              <a:t>moles per liter </a:t>
            </a:r>
            <a:r>
              <a:rPr lang="en-US" altLang="en-US" sz="2400" b="1" i="0" kern="1200" dirty="0">
                <a:solidFill>
                  <a:schemeClr val="tx1"/>
                </a:solidFill>
                <a:latin typeface="Arial" panose="020B0604020202020204" pitchFamily="34" charset="0"/>
                <a:ea typeface="MS PGothic" charset="-128"/>
                <a:cs typeface="Arial" panose="020B0604020202020204" pitchFamily="34" charset="0"/>
              </a:rPr>
              <a:t>(mol/L)</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a:t>
            </a:r>
          </a:p>
          <a:p>
            <a:pPr marL="0" lvl="0" indent="0" eaLnBrk="1" hangingPunct="1">
              <a:spcBef>
                <a:spcPct val="0"/>
              </a:spcBef>
              <a:buNone/>
            </a:pPr>
            <a:r>
              <a:rPr lang="en-US" altLang="en-US" sz="2400" b="1" kern="1200" dirty="0">
                <a:solidFill>
                  <a:prstClr val="black"/>
                </a:solidFill>
                <a:latin typeface="Arial" panose="020B0604020202020204" pitchFamily="34" charset="0"/>
                <a:ea typeface="MS PGothic" charset="-128"/>
                <a:cs typeface="Arial" panose="020B0604020202020204" pitchFamily="34" charset="0"/>
              </a:rPr>
              <a:t>For the reaction:</a:t>
            </a:r>
          </a:p>
        </p:txBody>
      </p:sp>
      <p:graphicFrame>
        <p:nvGraphicFramePr>
          <p:cNvPr id="2" name="Object 1">
            <a:extLst>
              <a:ext uri="{FF2B5EF4-FFF2-40B4-BE49-F238E27FC236}">
                <a16:creationId xmlns:a16="http://schemas.microsoft.com/office/drawing/2014/main" id="{1DC7267B-EA98-4EF7-A91D-74E24A031CDE}"/>
              </a:ext>
            </a:extLst>
          </p:cNvPr>
          <p:cNvGraphicFramePr>
            <a:graphicFrameLocks noChangeAspect="1"/>
          </p:cNvGraphicFramePr>
          <p:nvPr>
            <p:extLst>
              <p:ext uri="{D42A27DB-BD31-4B8C-83A1-F6EECF244321}">
                <p14:modId xmlns:p14="http://schemas.microsoft.com/office/powerpoint/2010/main" val="2153948409"/>
              </p:ext>
            </p:extLst>
          </p:nvPr>
        </p:nvGraphicFramePr>
        <p:xfrm>
          <a:off x="4138613" y="3962400"/>
          <a:ext cx="2679700" cy="342900"/>
        </p:xfrm>
        <a:graphic>
          <a:graphicData uri="http://schemas.openxmlformats.org/presentationml/2006/ole">
            <mc:AlternateContent xmlns:mc="http://schemas.openxmlformats.org/markup-compatibility/2006">
              <mc:Choice xmlns:v="urn:schemas-microsoft-com:vml" Requires="v">
                <p:oleObj spid="_x0000_s4384" name="Equation" r:id="rId4" imgW="2679480" imgH="342720" progId="Equation.DSMT4">
                  <p:embed/>
                </p:oleObj>
              </mc:Choice>
              <mc:Fallback>
                <p:oleObj name="Equation" r:id="rId4" imgW="2679480" imgH="342720" progId="Equation.DSMT4">
                  <p:embed/>
                  <p:pic>
                    <p:nvPicPr>
                      <p:cNvPr id="0" name=""/>
                      <p:cNvPicPr/>
                      <p:nvPr/>
                    </p:nvPicPr>
                    <p:blipFill>
                      <a:blip r:embed="rId5"/>
                      <a:stretch>
                        <a:fillRect/>
                      </a:stretch>
                    </p:blipFill>
                    <p:spPr>
                      <a:xfrm>
                        <a:off x="4138613" y="3962400"/>
                        <a:ext cx="2679700" cy="34290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BC40ABA0-3242-4AF2-A1D0-56A04317C534}"/>
              </a:ext>
            </a:extLst>
          </p:cNvPr>
          <p:cNvGraphicFramePr>
            <a:graphicFrameLocks noChangeAspect="1"/>
          </p:cNvGraphicFramePr>
          <p:nvPr>
            <p:extLst>
              <p:ext uri="{D42A27DB-BD31-4B8C-83A1-F6EECF244321}">
                <p14:modId xmlns:p14="http://schemas.microsoft.com/office/powerpoint/2010/main" val="3437231173"/>
              </p:ext>
            </p:extLst>
          </p:nvPr>
        </p:nvGraphicFramePr>
        <p:xfrm>
          <a:off x="939800" y="4675188"/>
          <a:ext cx="6388100" cy="990600"/>
        </p:xfrm>
        <a:graphic>
          <a:graphicData uri="http://schemas.openxmlformats.org/presentationml/2006/ole">
            <mc:AlternateContent xmlns:mc="http://schemas.openxmlformats.org/markup-compatibility/2006">
              <mc:Choice xmlns:v="urn:schemas-microsoft-com:vml" Requires="v">
                <p:oleObj spid="_x0000_s4385" name="Equation" r:id="rId6" imgW="6387840" imgH="990360" progId="Equation.DSMT4">
                  <p:embed/>
                </p:oleObj>
              </mc:Choice>
              <mc:Fallback>
                <p:oleObj name="Equation" r:id="rId6" imgW="6387840" imgH="990360" progId="Equation.DSMT4">
                  <p:embed/>
                  <p:pic>
                    <p:nvPicPr>
                      <p:cNvPr id="0" name=""/>
                      <p:cNvPicPr/>
                      <p:nvPr/>
                    </p:nvPicPr>
                    <p:blipFill>
                      <a:blip r:embed="rId7"/>
                      <a:stretch>
                        <a:fillRect/>
                      </a:stretch>
                    </p:blipFill>
                    <p:spPr>
                      <a:xfrm>
                        <a:off x="939800" y="4675188"/>
                        <a:ext cx="6388100" cy="990600"/>
                      </a:xfrm>
                      <a:prstGeom prst="rect">
                        <a:avLst/>
                      </a:prstGeom>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910171" y="260648"/>
            <a:ext cx="3940915" cy="525991"/>
          </a:xfrm>
        </p:spPr>
        <p:txBody>
          <a:bodyPr/>
          <a:lstStyle/>
          <a:p>
            <a:r>
              <a:rPr lang="en-US" altLang="en-US" sz="3200" b="1" dirty="0">
                <a:solidFill>
                  <a:srgbClr val="000000"/>
                </a:solidFill>
                <a:ea typeface="MS PGothic" charset="-128"/>
                <a:cs typeface="ＭＳ Ｐゴシック" charset="-128"/>
              </a:rPr>
              <a:t>6.5	Equilibrium (3)</a:t>
            </a:r>
            <a:endParaRPr lang="en-GB" dirty="0"/>
          </a:p>
        </p:txBody>
      </p:sp>
      <p:sp>
        <p:nvSpPr>
          <p:cNvPr id="3" name="Content Placeholder 2"/>
          <p:cNvSpPr>
            <a:spLocks noGrp="1"/>
          </p:cNvSpPr>
          <p:nvPr>
            <p:ph idx="1"/>
          </p:nvPr>
        </p:nvSpPr>
        <p:spPr>
          <a:xfrm>
            <a:off x="2032448" y="714178"/>
            <a:ext cx="5050904" cy="532656"/>
          </a:xfrm>
        </p:spPr>
        <p:txBody>
          <a:bodyPr/>
          <a:lstStyle/>
          <a:p>
            <a:pPr marL="514350" lvl="0" indent="-514350">
              <a:buFont typeface="+mj-lt"/>
              <a:buAutoNum type="alphaUcPeriod"/>
            </a:pPr>
            <a:r>
              <a:rPr lang="en-US" altLang="en-US" sz="2800" b="1" dirty="0">
                <a:solidFill>
                  <a:srgbClr val="000000"/>
                </a:solidFill>
                <a:ea typeface="MS PGothic" charset="-128"/>
                <a:cs typeface="ＭＳ Ｐゴシック" charset="-128"/>
              </a:rPr>
              <a:t>The Equilibrium Constant</a:t>
            </a:r>
            <a:endParaRPr lang="en-GB" dirty="0">
              <a:solidFill>
                <a:prstClr val="black"/>
              </a:solidFill>
            </a:endParaRPr>
          </a:p>
        </p:txBody>
      </p:sp>
      <p:sp>
        <p:nvSpPr>
          <p:cNvPr id="4" name="Content Placeholder 3"/>
          <p:cNvSpPr>
            <a:spLocks noGrp="1"/>
          </p:cNvSpPr>
          <p:nvPr>
            <p:ph sz="quarter" idx="13"/>
          </p:nvPr>
        </p:nvSpPr>
        <p:spPr>
          <a:xfrm>
            <a:off x="630652" y="1698471"/>
            <a:ext cx="7488832" cy="432197"/>
          </a:xfrm>
        </p:spPr>
        <p:txBody>
          <a:bodyPr/>
          <a:lstStyle/>
          <a:p>
            <a:pPr marL="0" indent="0" eaLnBrk="1" hangingPunct="1">
              <a:spcBef>
                <a:spcPct val="0"/>
              </a:spcBef>
              <a:buNone/>
            </a:pPr>
            <a:r>
              <a:rPr lang="en-US" altLang="en-US" sz="2400" b="1" kern="1200" dirty="0">
                <a:solidFill>
                  <a:prstClr val="black"/>
                </a:solidFill>
                <a:latin typeface="Arial" charset="0"/>
                <a:ea typeface="MS PGothic" charset="-128"/>
              </a:rPr>
              <a:t>For the following balanced chemical equation:</a:t>
            </a:r>
          </a:p>
        </p:txBody>
      </p:sp>
      <p:graphicFrame>
        <p:nvGraphicFramePr>
          <p:cNvPr id="2" name="Object 1">
            <a:extLst>
              <a:ext uri="{FF2B5EF4-FFF2-40B4-BE49-F238E27FC236}">
                <a16:creationId xmlns:a16="http://schemas.microsoft.com/office/drawing/2014/main" id="{2FEA1850-0BCD-44E2-A10D-A4842923C92A}"/>
              </a:ext>
            </a:extLst>
          </p:cNvPr>
          <p:cNvGraphicFramePr>
            <a:graphicFrameLocks noChangeAspect="1"/>
          </p:cNvGraphicFramePr>
          <p:nvPr>
            <p:extLst>
              <p:ext uri="{D42A27DB-BD31-4B8C-83A1-F6EECF244321}">
                <p14:modId xmlns:p14="http://schemas.microsoft.com/office/powerpoint/2010/main" val="3520103894"/>
              </p:ext>
            </p:extLst>
          </p:nvPr>
        </p:nvGraphicFramePr>
        <p:xfrm>
          <a:off x="2128838" y="2413000"/>
          <a:ext cx="3987800" cy="546100"/>
        </p:xfrm>
        <a:graphic>
          <a:graphicData uri="http://schemas.openxmlformats.org/presentationml/2006/ole">
            <mc:AlternateContent xmlns:mc="http://schemas.openxmlformats.org/markup-compatibility/2006">
              <mc:Choice xmlns:v="urn:schemas-microsoft-com:vml" Requires="v">
                <p:oleObj spid="_x0000_s5387" name="Equation" r:id="rId4" imgW="3987720" imgH="545760" progId="Equation.DSMT4">
                  <p:embed/>
                </p:oleObj>
              </mc:Choice>
              <mc:Fallback>
                <p:oleObj name="Equation" r:id="rId4" imgW="3987720" imgH="545760" progId="Equation.DSMT4">
                  <p:embed/>
                  <p:pic>
                    <p:nvPicPr>
                      <p:cNvPr id="0" name=""/>
                      <p:cNvPicPr/>
                      <p:nvPr/>
                    </p:nvPicPr>
                    <p:blipFill>
                      <a:blip r:embed="rId5"/>
                      <a:stretch>
                        <a:fillRect/>
                      </a:stretch>
                    </p:blipFill>
                    <p:spPr>
                      <a:xfrm>
                        <a:off x="2128838" y="2413000"/>
                        <a:ext cx="3987800" cy="5461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EA0B9BD3-C807-4CBC-ACE0-4CE9FF623B3A}"/>
              </a:ext>
            </a:extLst>
          </p:cNvPr>
          <p:cNvGraphicFramePr>
            <a:graphicFrameLocks noChangeAspect="1"/>
          </p:cNvGraphicFramePr>
          <p:nvPr>
            <p:extLst>
              <p:ext uri="{D42A27DB-BD31-4B8C-83A1-F6EECF244321}">
                <p14:modId xmlns:p14="http://schemas.microsoft.com/office/powerpoint/2010/main" val="200882484"/>
              </p:ext>
            </p:extLst>
          </p:nvPr>
        </p:nvGraphicFramePr>
        <p:xfrm>
          <a:off x="1579563" y="3041650"/>
          <a:ext cx="5702300" cy="1092200"/>
        </p:xfrm>
        <a:graphic>
          <a:graphicData uri="http://schemas.openxmlformats.org/presentationml/2006/ole">
            <mc:AlternateContent xmlns:mc="http://schemas.openxmlformats.org/markup-compatibility/2006">
              <mc:Choice xmlns:v="urn:schemas-microsoft-com:vml" Requires="v">
                <p:oleObj spid="_x0000_s5388" name="Equation" r:id="rId6" imgW="5702040" imgH="1091880" progId="Equation.DSMT4">
                  <p:embed/>
                </p:oleObj>
              </mc:Choice>
              <mc:Fallback>
                <p:oleObj name="Equation" r:id="rId6" imgW="5702040" imgH="1091880" progId="Equation.DSMT4">
                  <p:embed/>
                  <p:pic>
                    <p:nvPicPr>
                      <p:cNvPr id="0" name=""/>
                      <p:cNvPicPr/>
                      <p:nvPr/>
                    </p:nvPicPr>
                    <p:blipFill>
                      <a:blip r:embed="rId7"/>
                      <a:stretch>
                        <a:fillRect/>
                      </a:stretch>
                    </p:blipFill>
                    <p:spPr>
                      <a:xfrm>
                        <a:off x="1579563" y="3041650"/>
                        <a:ext cx="5702300" cy="1092200"/>
                      </a:xfrm>
                      <a:prstGeom prst="rect">
                        <a:avLst/>
                      </a:prstGeom>
                    </p:spPr>
                  </p:pic>
                </p:oleObj>
              </mc:Fallback>
            </mc:AlternateContent>
          </a:graphicData>
        </a:graphic>
      </p:graphicFrame>
      <p:sp>
        <p:nvSpPr>
          <p:cNvPr id="7" name="Content Placeholder 6"/>
          <p:cNvSpPr>
            <a:spLocks noGrp="1"/>
          </p:cNvSpPr>
          <p:nvPr>
            <p:ph sz="quarter" idx="16"/>
          </p:nvPr>
        </p:nvSpPr>
        <p:spPr>
          <a:xfrm>
            <a:off x="1337485" y="4284767"/>
            <a:ext cx="6298320" cy="440378"/>
          </a:xfrm>
        </p:spPr>
        <p:txBody>
          <a:bodyPr/>
          <a:lstStyle/>
          <a:p>
            <a:pPr marL="0" indent="0" eaLnBrk="1" hangingPunct="1">
              <a:spcBef>
                <a:spcPct val="0"/>
              </a:spcBef>
              <a:buNone/>
            </a:pPr>
            <a:r>
              <a:rPr lang="en-US" altLang="en-US" sz="2400" b="1" kern="1200" dirty="0">
                <a:solidFill>
                  <a:prstClr val="black"/>
                </a:solidFill>
                <a:latin typeface="Arial" charset="0"/>
                <a:ea typeface="MS PGothic" charset="-128"/>
              </a:rPr>
              <a:t>The </a:t>
            </a:r>
            <a:r>
              <a:rPr lang="en-US" altLang="en-US" sz="2400" b="1" kern="1200" dirty="0">
                <a:solidFill>
                  <a:srgbClr val="3366FF"/>
                </a:solidFill>
                <a:latin typeface="Arial" charset="0"/>
                <a:ea typeface="MS PGothic" charset="-128"/>
              </a:rPr>
              <a:t>coefficient</a:t>
            </a:r>
            <a:r>
              <a:rPr lang="en-US" altLang="en-US" sz="2400" b="1" kern="1200" dirty="0">
                <a:solidFill>
                  <a:prstClr val="black"/>
                </a:solidFill>
                <a:latin typeface="Arial" charset="0"/>
                <a:ea typeface="MS PGothic" charset="-128"/>
              </a:rPr>
              <a:t> becomes the </a:t>
            </a:r>
            <a:r>
              <a:rPr lang="en-US" altLang="en-US" sz="2400" b="1" kern="1200" dirty="0">
                <a:solidFill>
                  <a:srgbClr val="3366FF"/>
                </a:solidFill>
                <a:latin typeface="Arial" charset="0"/>
                <a:ea typeface="MS PGothic" charset="-128"/>
              </a:rPr>
              <a:t>exponent</a:t>
            </a:r>
            <a:r>
              <a:rPr lang="en-US" altLang="en-US" sz="2400" b="1" kern="1200" dirty="0">
                <a:solidFill>
                  <a:prstClr val="black"/>
                </a:solidFill>
                <a:latin typeface="Arial" charset="0"/>
                <a:ea typeface="MS PGothic" charset="-128"/>
              </a:rPr>
              <a: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2844438" y="287685"/>
            <a:ext cx="4060328" cy="471458"/>
          </a:xfrm>
        </p:spPr>
        <p:txBody>
          <a:bodyPr/>
          <a:lstStyle/>
          <a:p>
            <a:r>
              <a:rPr lang="en-US" altLang="en-US" sz="3200" b="1" dirty="0">
                <a:solidFill>
                  <a:srgbClr val="000000"/>
                </a:solidFill>
                <a:ea typeface="MS PGothic" charset="-128"/>
                <a:cs typeface="ＭＳ Ｐゴシック" charset="-128"/>
              </a:rPr>
              <a:t>6.5	Equilibrium (4)</a:t>
            </a:r>
            <a:endParaRPr lang="en-GB" dirty="0"/>
          </a:p>
        </p:txBody>
      </p:sp>
      <p:sp>
        <p:nvSpPr>
          <p:cNvPr id="4" name="Content Placeholder 3"/>
          <p:cNvSpPr>
            <a:spLocks noGrp="1"/>
          </p:cNvSpPr>
          <p:nvPr>
            <p:ph idx="1"/>
          </p:nvPr>
        </p:nvSpPr>
        <p:spPr>
          <a:xfrm>
            <a:off x="558097" y="726704"/>
            <a:ext cx="8229600" cy="517825"/>
          </a:xfrm>
        </p:spPr>
        <p:txBody>
          <a:bodyPr/>
          <a:lstStyle/>
          <a:p>
            <a:pPr marL="514350" indent="-514350">
              <a:buFont typeface="+mj-lt"/>
              <a:buAutoNum type="alphaUcPeriod" startAt="2"/>
            </a:pPr>
            <a:r>
              <a:rPr lang="en-US" altLang="en-US" sz="2800" b="1" dirty="0">
                <a:solidFill>
                  <a:srgbClr val="000000"/>
                </a:solidFill>
                <a:ea typeface="MS PGothic" charset="-128"/>
                <a:cs typeface="ＭＳ Ｐゴシック" charset="-128"/>
              </a:rPr>
              <a:t>The Magnitude of the Equilibrium Constant</a:t>
            </a:r>
            <a:endParaRPr lang="en-GB" dirty="0"/>
          </a:p>
        </p:txBody>
      </p:sp>
      <p:sp>
        <p:nvSpPr>
          <p:cNvPr id="5" name="Content Placeholder 4"/>
          <p:cNvSpPr>
            <a:spLocks noGrp="1"/>
          </p:cNvSpPr>
          <p:nvPr>
            <p:ph sz="quarter" idx="13"/>
          </p:nvPr>
        </p:nvSpPr>
        <p:spPr>
          <a:xfrm>
            <a:off x="1091888" y="1523219"/>
            <a:ext cx="4752528" cy="457343"/>
          </a:xfrm>
        </p:spPr>
        <p:txBody>
          <a:bodyPr/>
          <a:lstStyle/>
          <a:p>
            <a:pPr marL="0" lvl="0" indent="0" eaLnBrk="1" hangingPunct="1">
              <a:spcBef>
                <a:spcPct val="0"/>
              </a:spcBef>
              <a:buNone/>
              <a:defRPr/>
            </a:pPr>
            <a:r>
              <a:rPr lang="en-US" sz="2400" b="1" kern="1200" dirty="0">
                <a:solidFill>
                  <a:prstClr val="black"/>
                </a:solidFill>
                <a:latin typeface="Arial" charset="0"/>
                <a:ea typeface="MS PGothic" charset="-128"/>
              </a:rPr>
              <a:t>When </a:t>
            </a:r>
            <a:r>
              <a:rPr lang="en-US" sz="2400" b="1" i="1" kern="1200" dirty="0">
                <a:solidFill>
                  <a:prstClr val="black"/>
                </a:solidFill>
                <a:latin typeface="Arial" charset="0"/>
                <a:ea typeface="MS PGothic" charset="-128"/>
              </a:rPr>
              <a:t>K</a:t>
            </a:r>
            <a:r>
              <a:rPr lang="en-US" sz="2400" b="1" kern="1200" dirty="0">
                <a:solidFill>
                  <a:prstClr val="black"/>
                </a:solidFill>
                <a:latin typeface="Arial" charset="0"/>
                <a:ea typeface="MS PGothic" charset="-128"/>
              </a:rPr>
              <a:t> is much </a:t>
            </a:r>
            <a:r>
              <a:rPr lang="en-US" sz="2400" b="1" kern="1200" dirty="0">
                <a:solidFill>
                  <a:srgbClr val="008080"/>
                </a:solidFill>
                <a:latin typeface="Arial" charset="0"/>
                <a:ea typeface="MS PGothic" charset="-128"/>
              </a:rPr>
              <a:t>greater than 1</a:t>
            </a:r>
            <a:r>
              <a:rPr lang="en-US" sz="2400" b="1" kern="1200" dirty="0">
                <a:solidFill>
                  <a:prstClr val="black"/>
                </a:solidFill>
                <a:latin typeface="Arial" charset="0"/>
                <a:ea typeface="MS PGothic" charset="-128"/>
              </a:rPr>
              <a:t>,</a:t>
            </a:r>
          </a:p>
        </p:txBody>
      </p:sp>
      <p:pic>
        <p:nvPicPr>
          <p:cNvPr id="3" name="Picture 2" descr="When the equilibrium constant is much greater than one (K &gt; 1), the concentration of the products is larger than the concentration of the reactants.">
            <a:extLst>
              <a:ext uri="{FF2B5EF4-FFF2-40B4-BE49-F238E27FC236}">
                <a16:creationId xmlns:a16="http://schemas.microsoft.com/office/drawing/2014/main" id="{ECF20356-6431-4B7A-9560-9D78B18A9FC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138" t="30699" r="12078" b="56502"/>
          <a:stretch/>
        </p:blipFill>
        <p:spPr>
          <a:xfrm>
            <a:off x="1658538" y="2105356"/>
            <a:ext cx="6380925" cy="877709"/>
          </a:xfrm>
          <a:prstGeom prst="rect">
            <a:avLst/>
          </a:prstGeom>
        </p:spPr>
      </p:pic>
      <p:sp>
        <p:nvSpPr>
          <p:cNvPr id="8" name="Content Placeholder 7"/>
          <p:cNvSpPr>
            <a:spLocks noGrp="1"/>
          </p:cNvSpPr>
          <p:nvPr>
            <p:ph sz="quarter" idx="16"/>
          </p:nvPr>
        </p:nvSpPr>
        <p:spPr>
          <a:xfrm>
            <a:off x="1188393" y="3213402"/>
            <a:ext cx="7843839" cy="441326"/>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rPr>
              <a:t>equilibrium lies to the </a:t>
            </a:r>
            <a:r>
              <a:rPr lang="en-US" altLang="en-US" sz="2400" b="1" kern="1200" dirty="0">
                <a:solidFill>
                  <a:srgbClr val="008080"/>
                </a:solidFill>
                <a:latin typeface="Arial" charset="0"/>
                <a:ea typeface="MS PGothic" charset="-128"/>
              </a:rPr>
              <a:t>right</a:t>
            </a:r>
            <a:r>
              <a:rPr lang="en-US" altLang="en-US" sz="2400" b="1" kern="1200" dirty="0">
                <a:solidFill>
                  <a:prstClr val="black"/>
                </a:solidFill>
                <a:latin typeface="Arial" charset="0"/>
                <a:ea typeface="MS PGothic" charset="-128"/>
              </a:rPr>
              <a:t> and favors the </a:t>
            </a:r>
            <a:r>
              <a:rPr lang="en-US" altLang="en-US" sz="2400" b="1" kern="1200" dirty="0">
                <a:solidFill>
                  <a:srgbClr val="008080"/>
                </a:solidFill>
                <a:latin typeface="Arial" charset="0"/>
                <a:ea typeface="MS PGothic" charset="-128"/>
              </a:rPr>
              <a:t>products</a:t>
            </a:r>
            <a:r>
              <a:rPr lang="en-US" altLang="en-US" sz="2400" b="1" kern="1200" dirty="0">
                <a:solidFill>
                  <a:prstClr val="black"/>
                </a:solidFill>
                <a:latin typeface="Arial" charset="0"/>
                <a:ea typeface="MS PGothic" charset="-128"/>
              </a:rPr>
              <a:t>.</a:t>
            </a:r>
          </a:p>
        </p:txBody>
      </p:sp>
      <p:sp>
        <p:nvSpPr>
          <p:cNvPr id="9" name="Content Placeholder 8"/>
          <p:cNvSpPr>
            <a:spLocks noGrp="1"/>
          </p:cNvSpPr>
          <p:nvPr>
            <p:ph sz="quarter" idx="17"/>
          </p:nvPr>
        </p:nvSpPr>
        <p:spPr>
          <a:xfrm>
            <a:off x="1065818" y="4036259"/>
            <a:ext cx="4424066" cy="442007"/>
          </a:xfrm>
        </p:spPr>
        <p:txBody>
          <a:bodyPr/>
          <a:lstStyle/>
          <a:p>
            <a:pPr marL="0" lvl="0" indent="0" eaLnBrk="1" hangingPunct="1">
              <a:spcBef>
                <a:spcPct val="0"/>
              </a:spcBef>
              <a:buNone/>
              <a:defRPr/>
            </a:pPr>
            <a:r>
              <a:rPr lang="en-US" sz="2400" b="1" kern="1200" dirty="0">
                <a:solidFill>
                  <a:prstClr val="black"/>
                </a:solidFill>
                <a:latin typeface="Arial" charset="0"/>
                <a:ea typeface="MS PGothic" charset="-128"/>
              </a:rPr>
              <a:t>When </a:t>
            </a:r>
            <a:r>
              <a:rPr lang="en-US" sz="2400" b="1" i="1" kern="1200" dirty="0">
                <a:solidFill>
                  <a:prstClr val="black"/>
                </a:solidFill>
                <a:latin typeface="Arial" charset="0"/>
                <a:ea typeface="MS PGothic" charset="-128"/>
              </a:rPr>
              <a:t>K</a:t>
            </a:r>
            <a:r>
              <a:rPr lang="en-US" sz="2400" b="1" kern="1200" dirty="0">
                <a:solidFill>
                  <a:prstClr val="black"/>
                </a:solidFill>
                <a:latin typeface="Arial" charset="0"/>
                <a:ea typeface="MS PGothic" charset="-128"/>
              </a:rPr>
              <a:t> is much </a:t>
            </a:r>
            <a:r>
              <a:rPr lang="en-US" sz="2400" b="1" kern="1200" dirty="0">
                <a:solidFill>
                  <a:srgbClr val="BE0204"/>
                </a:solidFill>
                <a:latin typeface="Arial" charset="0"/>
                <a:ea typeface="MS PGothic" charset="-128"/>
              </a:rPr>
              <a:t>less than 1</a:t>
            </a:r>
            <a:r>
              <a:rPr lang="en-US" sz="2400" b="1" kern="1200" dirty="0">
                <a:solidFill>
                  <a:prstClr val="black"/>
                </a:solidFill>
                <a:latin typeface="Arial" charset="0"/>
                <a:ea typeface="MS PGothic" charset="-128"/>
              </a:rPr>
              <a:t>,</a:t>
            </a:r>
          </a:p>
        </p:txBody>
      </p:sp>
      <p:pic>
        <p:nvPicPr>
          <p:cNvPr id="14" name="Picture 13" descr="When the equilibrium constant is much less than one (K &lt; 1), the concentration of the reactants is larger than the concentration of the products.">
            <a:extLst>
              <a:ext uri="{FF2B5EF4-FFF2-40B4-BE49-F238E27FC236}">
                <a16:creationId xmlns:a16="http://schemas.microsoft.com/office/drawing/2014/main" id="{6966F65D-A4DD-49B1-8F92-CB1CE529A8F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138" t="68659" r="9051" b="17999"/>
          <a:stretch/>
        </p:blipFill>
        <p:spPr>
          <a:xfrm>
            <a:off x="1658538" y="4708602"/>
            <a:ext cx="6657878" cy="914999"/>
          </a:xfrm>
          <a:prstGeom prst="rect">
            <a:avLst/>
          </a:prstGeom>
        </p:spPr>
      </p:pic>
      <p:sp>
        <p:nvSpPr>
          <p:cNvPr id="12" name="Content Placeholder 11"/>
          <p:cNvSpPr>
            <a:spLocks noGrp="1"/>
          </p:cNvSpPr>
          <p:nvPr>
            <p:ph sz="quarter" idx="20"/>
          </p:nvPr>
        </p:nvSpPr>
        <p:spPr>
          <a:xfrm>
            <a:off x="1190106" y="5866029"/>
            <a:ext cx="7659417" cy="449332"/>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rPr>
              <a:t>equilibrium lies to the </a:t>
            </a:r>
            <a:r>
              <a:rPr lang="en-US" altLang="en-US" sz="2400" b="1" kern="1200" dirty="0">
                <a:solidFill>
                  <a:srgbClr val="BE0204"/>
                </a:solidFill>
                <a:latin typeface="Arial" charset="0"/>
                <a:ea typeface="MS PGothic" charset="-128"/>
              </a:rPr>
              <a:t>left</a:t>
            </a:r>
            <a:r>
              <a:rPr lang="en-US" altLang="en-US" sz="2400" b="1" kern="1200" dirty="0">
                <a:solidFill>
                  <a:srgbClr val="008080"/>
                </a:solidFill>
                <a:latin typeface="Arial" charset="0"/>
                <a:ea typeface="MS PGothic" charset="-128"/>
              </a:rPr>
              <a:t> </a:t>
            </a:r>
            <a:r>
              <a:rPr lang="en-US" altLang="en-US" sz="2400" b="1" kern="1200" dirty="0">
                <a:solidFill>
                  <a:prstClr val="black"/>
                </a:solidFill>
                <a:latin typeface="Arial" charset="0"/>
                <a:ea typeface="MS PGothic" charset="-128"/>
              </a:rPr>
              <a:t>and favors the </a:t>
            </a:r>
            <a:r>
              <a:rPr lang="en-US" altLang="en-US" sz="2400" b="1" kern="1200" dirty="0">
                <a:solidFill>
                  <a:srgbClr val="BE0204"/>
                </a:solidFill>
                <a:latin typeface="Arial" charset="0"/>
                <a:ea typeface="MS PGothic" charset="-128"/>
              </a:rPr>
              <a:t>reactants</a:t>
            </a:r>
            <a:r>
              <a:rPr lang="en-US" altLang="en-US" sz="2400" b="1" kern="1200" dirty="0">
                <a:solidFill>
                  <a:prstClr val="black"/>
                </a:solidFill>
                <a:latin typeface="Arial" charset="0"/>
                <a:ea typeface="MS PGothic" charset="-128"/>
              </a:rPr>
              <a: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910171" y="237655"/>
            <a:ext cx="3940915" cy="575269"/>
          </a:xfrm>
        </p:spPr>
        <p:txBody>
          <a:bodyPr/>
          <a:lstStyle/>
          <a:p>
            <a:r>
              <a:rPr lang="en-US" altLang="en-US" sz="3200" b="1" dirty="0">
                <a:solidFill>
                  <a:srgbClr val="000000"/>
                </a:solidFill>
                <a:ea typeface="MS PGothic" charset="-128"/>
                <a:cs typeface="ＭＳ Ｐゴシック" charset="-128"/>
              </a:rPr>
              <a:t>6.5	Equilibrium (5)</a:t>
            </a:r>
            <a:endParaRPr lang="en-GB" dirty="0"/>
          </a:p>
        </p:txBody>
      </p:sp>
      <p:sp>
        <p:nvSpPr>
          <p:cNvPr id="4" name="Content Placeholder 3"/>
          <p:cNvSpPr>
            <a:spLocks noGrp="1"/>
          </p:cNvSpPr>
          <p:nvPr>
            <p:ph idx="1"/>
          </p:nvPr>
        </p:nvSpPr>
        <p:spPr>
          <a:xfrm>
            <a:off x="557772" y="716367"/>
            <a:ext cx="8229600" cy="481014"/>
          </a:xfrm>
        </p:spPr>
        <p:txBody>
          <a:bodyPr/>
          <a:lstStyle/>
          <a:p>
            <a:pPr marL="514350" indent="-514350">
              <a:buFont typeface="+mj-lt"/>
              <a:buAutoNum type="alphaUcPeriod" startAt="2"/>
            </a:pPr>
            <a:r>
              <a:rPr lang="en-US" altLang="en-US" sz="2800" b="1" dirty="0">
                <a:solidFill>
                  <a:srgbClr val="000000"/>
                </a:solidFill>
                <a:ea typeface="MS PGothic" charset="-128"/>
                <a:cs typeface="ＭＳ Ｐゴシック" charset="-128"/>
              </a:rPr>
              <a:t>The Magnitude of the Equilibrium Constant</a:t>
            </a:r>
            <a:endParaRPr lang="en-GB" dirty="0"/>
          </a:p>
        </p:txBody>
      </p:sp>
      <p:sp>
        <p:nvSpPr>
          <p:cNvPr id="5" name="Content Placeholder 4"/>
          <p:cNvSpPr>
            <a:spLocks noGrp="1"/>
          </p:cNvSpPr>
          <p:nvPr>
            <p:ph sz="quarter" idx="13"/>
          </p:nvPr>
        </p:nvSpPr>
        <p:spPr>
          <a:xfrm>
            <a:off x="954252" y="1524293"/>
            <a:ext cx="6768926" cy="504826"/>
          </a:xfrm>
        </p:spPr>
        <p:txBody>
          <a:bodyPr/>
          <a:lstStyle/>
          <a:p>
            <a:pPr marL="120650" indent="0" eaLnBrk="1" hangingPunct="1">
              <a:spcBef>
                <a:spcPct val="0"/>
              </a:spcBef>
              <a:buNone/>
            </a:pPr>
            <a:r>
              <a:rPr lang="en-US" altLang="en-US" sz="2400" b="1" kern="1200" dirty="0">
                <a:solidFill>
                  <a:prstClr val="black"/>
                </a:solidFill>
                <a:latin typeface="Arial" panose="020B0604020202020204" pitchFamily="34" charset="0"/>
                <a:ea typeface="MS PGothic" charset="-128"/>
                <a:cs typeface="Arial" panose="020B0604020202020204" pitchFamily="34" charset="0"/>
              </a:rPr>
              <a:t>When </a:t>
            </a:r>
            <a:r>
              <a:rPr lang="en-US" altLang="en-US" sz="2400" b="1" i="1" kern="1200" dirty="0">
                <a:solidFill>
                  <a:srgbClr val="3366FF"/>
                </a:solidFill>
                <a:latin typeface="Arial" panose="020B0604020202020204" pitchFamily="34" charset="0"/>
                <a:ea typeface="MS PGothic" charset="-128"/>
                <a:cs typeface="Arial" panose="020B0604020202020204" pitchFamily="34" charset="0"/>
              </a:rPr>
              <a:t>K</a:t>
            </a:r>
            <a:r>
              <a:rPr lang="en-US" altLang="en-US" sz="2400" b="1" kern="1200" dirty="0">
                <a:solidFill>
                  <a:srgbClr val="3366FF"/>
                </a:solidFill>
                <a:latin typeface="Arial" panose="020B0604020202020204" pitchFamily="34" charset="0"/>
                <a:ea typeface="MS PGothic" charset="-128"/>
                <a:cs typeface="Arial" panose="020B0604020202020204" pitchFamily="34" charset="0"/>
              </a:rPr>
              <a:t> is around 1 </a:t>
            </a:r>
            <a:r>
              <a:rPr lang="en-US" altLang="en-US" sz="2400" b="1" i="0" kern="1200" dirty="0">
                <a:solidFill>
                  <a:schemeClr val="tx1"/>
                </a:solidFill>
                <a:latin typeface="Arial" panose="020B0604020202020204" pitchFamily="34" charset="0"/>
                <a:ea typeface="MS PGothic" charset="-128"/>
                <a:cs typeface="Arial" panose="020B0604020202020204" pitchFamily="34" charset="0"/>
              </a:rPr>
              <a:t>(0.01</a:t>
            </a:r>
            <a:r>
              <a:rPr lang="en-US" altLang="en-US" sz="2400" b="1" kern="1200" dirty="0">
                <a:latin typeface="Arial" panose="020B0604020202020204" pitchFamily="34" charset="0"/>
                <a:ea typeface="Cambria Math" panose="02040503050406030204" pitchFamily="18" charset="0"/>
                <a:cs typeface="Arial" panose="020B0604020202020204" pitchFamily="34" charset="0"/>
              </a:rPr>
              <a:t> &lt; </a:t>
            </a:r>
            <a:r>
              <a:rPr lang="en-US" altLang="en-US" sz="2400" b="1" i="1" kern="1200" dirty="0">
                <a:solidFill>
                  <a:schemeClr val="tx1"/>
                </a:solidFill>
                <a:latin typeface="Arial" panose="020B0604020202020204" pitchFamily="34" charset="0"/>
                <a:ea typeface="Cambria Math" panose="02040503050406030204" pitchFamily="18" charset="0"/>
                <a:cs typeface="Arial" panose="020B0604020202020204" pitchFamily="34" charset="0"/>
              </a:rPr>
              <a:t>K</a:t>
            </a:r>
            <a:r>
              <a:rPr lang="en-US" altLang="en-US" sz="2400" b="1" i="0" kern="1200" dirty="0">
                <a:solidFill>
                  <a:schemeClr val="tx1"/>
                </a:solidFill>
                <a:latin typeface="Arial" panose="020B0604020202020204" pitchFamily="34" charset="0"/>
                <a:ea typeface="Cambria Math" panose="02040503050406030204" pitchFamily="18" charset="0"/>
                <a:cs typeface="Arial" panose="020B0604020202020204" pitchFamily="34" charset="0"/>
              </a:rPr>
              <a:t> &lt; 100)</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a:t>
            </a:r>
          </a:p>
        </p:txBody>
      </p:sp>
      <p:pic>
        <p:nvPicPr>
          <p:cNvPr id="3" name="Picture 2" descr="When the equilibrium constant is around 1, anywhere in the range of 0.01–100, both reactants and products are present at equilibrium.">
            <a:extLst>
              <a:ext uri="{FF2B5EF4-FFF2-40B4-BE49-F238E27FC236}">
                <a16:creationId xmlns:a16="http://schemas.microsoft.com/office/drawing/2014/main" id="{480D9645-CD17-4F43-85C8-78689C448EB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5445" t="36784" r="5900" b="49713"/>
          <a:stretch/>
        </p:blipFill>
        <p:spPr>
          <a:xfrm>
            <a:off x="3241066" y="2522632"/>
            <a:ext cx="5363381" cy="926072"/>
          </a:xfrm>
          <a:prstGeom prst="rect">
            <a:avLst/>
          </a:prstGeom>
        </p:spPr>
      </p:pic>
      <p:sp>
        <p:nvSpPr>
          <p:cNvPr id="18" name="Content Placeholder 4"/>
          <p:cNvSpPr>
            <a:spLocks noGrp="1"/>
          </p:cNvSpPr>
          <p:nvPr>
            <p:ph sz="quarter" idx="16"/>
          </p:nvPr>
        </p:nvSpPr>
        <p:spPr>
          <a:xfrm>
            <a:off x="1320809" y="4109611"/>
            <a:ext cx="6408712" cy="936104"/>
          </a:xfrm>
        </p:spPr>
        <p:txBody>
          <a:bodyPr/>
          <a:lstStyle/>
          <a:p>
            <a:pPr marL="0" lvl="0" indent="0" eaLnBrk="1" hangingPunct="1">
              <a:spcBef>
                <a:spcPct val="0"/>
              </a:spcBef>
              <a:buNone/>
            </a:pPr>
            <a:r>
              <a:rPr lang="en-US" altLang="en-US" sz="2400" b="1" kern="1200" dirty="0">
                <a:solidFill>
                  <a:srgbClr val="3366FF"/>
                </a:solidFill>
                <a:latin typeface="Arial" charset="0"/>
                <a:ea typeface="MS PGothic" charset="-128"/>
              </a:rPr>
              <a:t>both reactants </a:t>
            </a:r>
            <a:r>
              <a:rPr lang="en-US" altLang="en-US" sz="2400" b="1" kern="1200" dirty="0">
                <a:solidFill>
                  <a:prstClr val="black"/>
                </a:solidFill>
                <a:latin typeface="Arial" charset="0"/>
                <a:ea typeface="MS PGothic" charset="-128"/>
              </a:rPr>
              <a:t>and </a:t>
            </a:r>
            <a:r>
              <a:rPr lang="en-US" altLang="en-US" sz="2400" b="1" kern="1200" dirty="0">
                <a:solidFill>
                  <a:srgbClr val="3366FF"/>
                </a:solidFill>
                <a:latin typeface="Arial" charset="0"/>
                <a:ea typeface="MS PGothic" charset="-128"/>
              </a:rPr>
              <a:t>products</a:t>
            </a:r>
            <a:r>
              <a:rPr lang="en-US" altLang="en-US" sz="2400" b="1" kern="1200" dirty="0">
                <a:solidFill>
                  <a:prstClr val="black"/>
                </a:solidFill>
                <a:latin typeface="Arial" charset="0"/>
                <a:ea typeface="MS PGothic" charset="-128"/>
              </a:rPr>
              <a:t> are present in</a:t>
            </a:r>
            <a:br>
              <a:rPr lang="en-US" altLang="en-US" sz="2400" b="1" kern="1200" dirty="0">
                <a:solidFill>
                  <a:prstClr val="black"/>
                </a:solidFill>
                <a:latin typeface="Arial" charset="0"/>
                <a:ea typeface="MS PGothic" charset="-128"/>
              </a:rPr>
            </a:br>
            <a:r>
              <a:rPr lang="en-US" altLang="en-US" sz="2400" b="1" kern="1200" dirty="0">
                <a:solidFill>
                  <a:srgbClr val="3366FF"/>
                </a:solidFill>
                <a:latin typeface="Arial" charset="0"/>
                <a:ea typeface="MS PGothic" charset="-128"/>
              </a:rPr>
              <a:t>similar amounts</a:t>
            </a:r>
            <a:r>
              <a:rPr lang="en-US" altLang="en-US" sz="2400" b="1" kern="1200" dirty="0">
                <a:solidFill>
                  <a:prstClr val="black"/>
                </a:solidFill>
                <a:latin typeface="Arial" charset="0"/>
                <a:ea typeface="MS PGothic" charset="-128"/>
              </a:rPr>
              <a: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891119" y="238624"/>
            <a:ext cx="3980324" cy="569573"/>
          </a:xfrm>
        </p:spPr>
        <p:txBody>
          <a:bodyPr/>
          <a:lstStyle/>
          <a:p>
            <a:r>
              <a:rPr lang="en-US" altLang="en-US" sz="3200" b="1" dirty="0">
                <a:solidFill>
                  <a:srgbClr val="000000"/>
                </a:solidFill>
                <a:ea typeface="MS PGothic" charset="-128"/>
                <a:cs typeface="ＭＳ Ｐゴシック" charset="-128"/>
              </a:rPr>
              <a:t>6.5	Equilibrium (6)</a:t>
            </a:r>
            <a:endParaRPr lang="en-GB" dirty="0"/>
          </a:p>
        </p:txBody>
      </p:sp>
      <p:sp>
        <p:nvSpPr>
          <p:cNvPr id="2" name="Content Placeholder 1"/>
          <p:cNvSpPr>
            <a:spLocks noGrp="1"/>
          </p:cNvSpPr>
          <p:nvPr>
            <p:ph idx="1"/>
          </p:nvPr>
        </p:nvSpPr>
        <p:spPr>
          <a:xfrm>
            <a:off x="551329" y="717516"/>
            <a:ext cx="8229600" cy="460648"/>
          </a:xfrm>
        </p:spPr>
        <p:txBody>
          <a:bodyPr/>
          <a:lstStyle/>
          <a:p>
            <a:pPr marL="514350" lvl="0" indent="-514350">
              <a:buFont typeface="+mj-lt"/>
              <a:buAutoNum type="alphaUcPeriod" startAt="2"/>
            </a:pPr>
            <a:r>
              <a:rPr lang="en-US" altLang="en-US" sz="2800" b="1" dirty="0">
                <a:solidFill>
                  <a:srgbClr val="000000"/>
                </a:solidFill>
                <a:ea typeface="MS PGothic" charset="-128"/>
                <a:cs typeface="ＭＳ Ｐゴシック" charset="-128"/>
              </a:rPr>
              <a:t>The Magnitude of the Equilibrium Constant</a:t>
            </a:r>
            <a:endParaRPr lang="en-GB" dirty="0">
              <a:solidFill>
                <a:prstClr val="black"/>
              </a:solidFill>
            </a:endParaRPr>
          </a:p>
        </p:txBody>
      </p:sp>
      <p:sp>
        <p:nvSpPr>
          <p:cNvPr id="3" name="Content Placeholder 2"/>
          <p:cNvSpPr>
            <a:spLocks noGrp="1"/>
          </p:cNvSpPr>
          <p:nvPr>
            <p:ph sz="quarter" idx="13"/>
          </p:nvPr>
        </p:nvSpPr>
        <p:spPr>
          <a:xfrm>
            <a:off x="1065729" y="1703837"/>
            <a:ext cx="2664470" cy="432197"/>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rPr>
              <a:t>For the reaction:</a:t>
            </a:r>
          </a:p>
        </p:txBody>
      </p:sp>
      <p:graphicFrame>
        <p:nvGraphicFramePr>
          <p:cNvPr id="8" name="Object 7">
            <a:extLst>
              <a:ext uri="{FF2B5EF4-FFF2-40B4-BE49-F238E27FC236}">
                <a16:creationId xmlns:a16="http://schemas.microsoft.com/office/drawing/2014/main" id="{68EB33B1-757D-4F16-955D-2CD6755F0712}"/>
              </a:ext>
            </a:extLst>
          </p:cNvPr>
          <p:cNvGraphicFramePr>
            <a:graphicFrameLocks noChangeAspect="1"/>
          </p:cNvGraphicFramePr>
          <p:nvPr>
            <p:extLst>
              <p:ext uri="{D42A27DB-BD31-4B8C-83A1-F6EECF244321}">
                <p14:modId xmlns:p14="http://schemas.microsoft.com/office/powerpoint/2010/main" val="3914140173"/>
              </p:ext>
            </p:extLst>
          </p:nvPr>
        </p:nvGraphicFramePr>
        <p:xfrm>
          <a:off x="512763" y="2813050"/>
          <a:ext cx="7150100" cy="571500"/>
        </p:xfrm>
        <a:graphic>
          <a:graphicData uri="http://schemas.openxmlformats.org/presentationml/2006/ole">
            <mc:AlternateContent xmlns:mc="http://schemas.openxmlformats.org/markup-compatibility/2006">
              <mc:Choice xmlns:v="urn:schemas-microsoft-com:vml" Requires="v">
                <p:oleObj spid="_x0000_s6268" name="Equation" r:id="rId4" imgW="7149960" imgH="571320" progId="Equation.DSMT4">
                  <p:embed/>
                </p:oleObj>
              </mc:Choice>
              <mc:Fallback>
                <p:oleObj name="Equation" r:id="rId4" imgW="7149960" imgH="571320" progId="Equation.DSMT4">
                  <p:embed/>
                  <p:pic>
                    <p:nvPicPr>
                      <p:cNvPr id="0" name=""/>
                      <p:cNvPicPr/>
                      <p:nvPr/>
                    </p:nvPicPr>
                    <p:blipFill>
                      <a:blip r:embed="rId5"/>
                      <a:stretch>
                        <a:fillRect/>
                      </a:stretch>
                    </p:blipFill>
                    <p:spPr>
                      <a:xfrm>
                        <a:off x="512763" y="2813050"/>
                        <a:ext cx="7150100" cy="571500"/>
                      </a:xfrm>
                      <a:prstGeom prst="rect">
                        <a:avLst/>
                      </a:prstGeom>
                    </p:spPr>
                  </p:pic>
                </p:oleObj>
              </mc:Fallback>
            </mc:AlternateContent>
          </a:graphicData>
        </a:graphic>
      </p:graphicFrame>
      <p:sp>
        <p:nvSpPr>
          <p:cNvPr id="5" name="Content Placeholder 4"/>
          <p:cNvSpPr>
            <a:spLocks noGrp="1"/>
          </p:cNvSpPr>
          <p:nvPr>
            <p:ph sz="quarter" idx="15"/>
          </p:nvPr>
        </p:nvSpPr>
        <p:spPr>
          <a:xfrm>
            <a:off x="2063423" y="4027599"/>
            <a:ext cx="5820945" cy="432048"/>
          </a:xfrm>
        </p:spPr>
        <p:txBody>
          <a:bodyPr/>
          <a:lstStyle/>
          <a:p>
            <a:pPr marL="0" lvl="0" indent="0" eaLnBrk="1" hangingPunct="1">
              <a:spcBef>
                <a:spcPct val="0"/>
              </a:spcBef>
              <a:buNone/>
              <a:defRPr/>
            </a:pPr>
            <a:r>
              <a:rPr lang="en-US" sz="2400" b="1" kern="1200" dirty="0">
                <a:solidFill>
                  <a:prstClr val="black"/>
                </a:solidFill>
                <a:latin typeface="Arial" panose="020B0604020202020204" pitchFamily="34" charset="0"/>
                <a:ea typeface="MS PGothic" charset="-128"/>
                <a:cs typeface="Arial" panose="020B0604020202020204" pitchFamily="34" charset="0"/>
              </a:rPr>
              <a:t>The </a:t>
            </a:r>
            <a:r>
              <a:rPr lang="en-US" sz="2400" b="1" kern="1200" dirty="0">
                <a:solidFill>
                  <a:srgbClr val="008080"/>
                </a:solidFill>
                <a:latin typeface="Arial" panose="020B0604020202020204" pitchFamily="34" charset="0"/>
                <a:ea typeface="MS PGothic" charset="-128"/>
                <a:cs typeface="Arial" panose="020B0604020202020204" pitchFamily="34" charset="0"/>
              </a:rPr>
              <a:t>product</a:t>
            </a:r>
            <a:r>
              <a:rPr lang="en-US" sz="2400" b="1" kern="1200" dirty="0">
                <a:solidFill>
                  <a:prstClr val="black"/>
                </a:solidFill>
                <a:latin typeface="Arial" panose="020B0604020202020204" pitchFamily="34" charset="0"/>
                <a:ea typeface="MS PGothic" charset="-128"/>
                <a:cs typeface="Arial" panose="020B0604020202020204" pitchFamily="34" charset="0"/>
              </a:rPr>
              <a:t> is favored because </a:t>
            </a:r>
            <a:r>
              <a:rPr lang="en-US" sz="2400" b="1" i="1" kern="1200" dirty="0">
                <a:solidFill>
                  <a:srgbClr val="008080"/>
                </a:solidFill>
                <a:latin typeface="Arial" panose="020B0604020202020204" pitchFamily="34" charset="0"/>
                <a:ea typeface="MS PGothic" charset="-128"/>
                <a:cs typeface="Arial" panose="020B0604020202020204" pitchFamily="34" charset="0"/>
              </a:rPr>
              <a:t>K</a:t>
            </a:r>
            <a:r>
              <a:rPr lang="en-US" sz="2400" b="1" i="1" kern="1200" dirty="0">
                <a:solidFill>
                  <a:srgbClr val="008080"/>
                </a:solidFill>
                <a:latin typeface="Arial" panose="020B0604020202020204" pitchFamily="34" charset="0"/>
                <a:ea typeface="Cambria Math" panose="02040503050406030204" pitchFamily="18" charset="0"/>
                <a:cs typeface="Arial" panose="020B0604020202020204" pitchFamily="34" charset="0"/>
              </a:rPr>
              <a:t> &gt; </a:t>
            </a:r>
            <a:r>
              <a:rPr lang="en-US" sz="2400" b="1" kern="1200" dirty="0">
                <a:solidFill>
                  <a:srgbClr val="008080"/>
                </a:solidFill>
                <a:latin typeface="Arial" panose="020B0604020202020204" pitchFamily="34" charset="0"/>
                <a:ea typeface="Cambria Math" panose="02040503050406030204" pitchFamily="18" charset="0"/>
                <a:cs typeface="Arial" panose="020B0604020202020204" pitchFamily="34" charset="0"/>
              </a:rPr>
              <a:t>1</a:t>
            </a:r>
            <a:r>
              <a:rPr lang="en-US" sz="2400" b="1" kern="1200" dirty="0">
                <a:solidFill>
                  <a:prstClr val="black"/>
                </a:solidFill>
                <a:latin typeface="Arial" panose="020B0604020202020204" pitchFamily="34" charset="0"/>
                <a:ea typeface="MS PGothic" charset="-128"/>
                <a:cs typeface="Arial" panose="020B0604020202020204" pitchFamily="34" charset="0"/>
              </a:rPr>
              <a:t>.</a:t>
            </a:r>
          </a:p>
        </p:txBody>
      </p:sp>
      <p:sp>
        <p:nvSpPr>
          <p:cNvPr id="6" name="Content Placeholder 5"/>
          <p:cNvSpPr>
            <a:spLocks noGrp="1"/>
          </p:cNvSpPr>
          <p:nvPr>
            <p:ph sz="quarter" idx="16"/>
          </p:nvPr>
        </p:nvSpPr>
        <p:spPr>
          <a:xfrm>
            <a:off x="2052373" y="4844672"/>
            <a:ext cx="4906203" cy="481765"/>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rPr>
              <a:t>The equilibrium lies to the </a:t>
            </a:r>
            <a:r>
              <a:rPr lang="en-US" altLang="en-US" sz="2400" b="1" kern="1200" dirty="0">
                <a:solidFill>
                  <a:srgbClr val="008080"/>
                </a:solidFill>
                <a:latin typeface="Arial" charset="0"/>
                <a:ea typeface="MS PGothic" charset="-128"/>
              </a:rPr>
              <a:t>right</a:t>
            </a:r>
            <a:r>
              <a:rPr lang="en-US" altLang="en-US" sz="2400" b="1" kern="1200" dirty="0">
                <a:solidFill>
                  <a:prstClr val="black"/>
                </a:solidFill>
                <a:latin typeface="Arial" charset="0"/>
                <a:ea typeface="MS PGothic" charset="-128"/>
              </a:rPr>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871218" y="227060"/>
            <a:ext cx="4020127" cy="592700"/>
          </a:xfrm>
        </p:spPr>
        <p:txBody>
          <a:bodyPr/>
          <a:lstStyle/>
          <a:p>
            <a:r>
              <a:rPr lang="en-US" altLang="en-US" sz="3200" b="1" dirty="0">
                <a:solidFill>
                  <a:srgbClr val="000000"/>
                </a:solidFill>
                <a:ea typeface="MS PGothic" charset="-128"/>
                <a:cs typeface="ＭＳ Ｐゴシック" charset="-128"/>
              </a:rPr>
              <a:t>6.5	Equilibrium (7)</a:t>
            </a:r>
            <a:endParaRPr lang="en-GB" dirty="0"/>
          </a:p>
        </p:txBody>
      </p:sp>
      <p:sp>
        <p:nvSpPr>
          <p:cNvPr id="2" name="Content Placeholder 1"/>
          <p:cNvSpPr>
            <a:spLocks noGrp="1"/>
          </p:cNvSpPr>
          <p:nvPr>
            <p:ph idx="1"/>
          </p:nvPr>
        </p:nvSpPr>
        <p:spPr>
          <a:xfrm>
            <a:off x="556900" y="720462"/>
            <a:ext cx="8229600" cy="532656"/>
          </a:xfrm>
        </p:spPr>
        <p:txBody>
          <a:bodyPr/>
          <a:lstStyle/>
          <a:p>
            <a:pPr marL="514350" lvl="0" indent="-514350">
              <a:buFont typeface="+mj-lt"/>
              <a:buAutoNum type="alphaUcPeriod" startAt="2"/>
            </a:pPr>
            <a:r>
              <a:rPr lang="en-US" altLang="en-US" sz="2800" b="1" dirty="0">
                <a:solidFill>
                  <a:srgbClr val="000000"/>
                </a:solidFill>
                <a:ea typeface="MS PGothic" charset="-128"/>
                <a:cs typeface="ＭＳ Ｐゴシック" charset="-128"/>
              </a:rPr>
              <a:t>The Magnitude of the Equilibrium Constant</a:t>
            </a:r>
            <a:endParaRPr lang="en-GB" dirty="0">
              <a:solidFill>
                <a:prstClr val="black"/>
              </a:solidFill>
            </a:endParaRPr>
          </a:p>
        </p:txBody>
      </p:sp>
      <p:sp>
        <p:nvSpPr>
          <p:cNvPr id="3" name="Content Placeholder 2"/>
          <p:cNvSpPr>
            <a:spLocks noGrp="1"/>
          </p:cNvSpPr>
          <p:nvPr>
            <p:ph sz="quarter" idx="13"/>
          </p:nvPr>
        </p:nvSpPr>
        <p:spPr>
          <a:xfrm>
            <a:off x="440649" y="2317212"/>
            <a:ext cx="8345851" cy="386243"/>
          </a:xfrm>
        </p:spPr>
        <p:txBody>
          <a:bodyPr/>
          <a:lstStyle/>
          <a:p>
            <a:pPr marL="0" indent="0">
              <a:buNone/>
            </a:pPr>
            <a:r>
              <a:rPr lang="en-US" sz="1850" b="1" dirty="0"/>
              <a:t>Table 6.4 How the Magnitude of </a:t>
            </a:r>
            <a:r>
              <a:rPr lang="en-US" sz="1850" b="1" i="1" dirty="0"/>
              <a:t>K</a:t>
            </a:r>
            <a:r>
              <a:rPr lang="en-US" sz="1850" b="1" dirty="0"/>
              <a:t> Relates to the Direction of Equilibrium</a:t>
            </a:r>
            <a:endParaRPr lang="en-GB" sz="1850" b="1" dirty="0"/>
          </a:p>
        </p:txBody>
      </p:sp>
      <p:graphicFrame>
        <p:nvGraphicFramePr>
          <p:cNvPr id="6" name="Table Placeholder 5"/>
          <p:cNvGraphicFramePr>
            <a:graphicFrameLocks noGrp="1"/>
          </p:cNvGraphicFramePr>
          <p:nvPr>
            <p:ph type="tbl" sz="quarter" idx="14"/>
            <p:extLst>
              <p:ext uri="{D42A27DB-BD31-4B8C-83A1-F6EECF244321}">
                <p14:modId xmlns:p14="http://schemas.microsoft.com/office/powerpoint/2010/main" val="1961703944"/>
              </p:ext>
            </p:extLst>
          </p:nvPr>
        </p:nvGraphicFramePr>
        <p:xfrm>
          <a:off x="494437" y="2703456"/>
          <a:ext cx="8184487" cy="1874520"/>
        </p:xfrm>
        <a:graphic>
          <a:graphicData uri="http://schemas.openxmlformats.org/drawingml/2006/table">
            <a:tbl>
              <a:tblPr firstRow="1" bandRow="1">
                <a:tableStyleId>{5940675A-B579-460E-94D1-54222C63F5DA}</a:tableStyleId>
              </a:tblPr>
              <a:tblGrid>
                <a:gridCol w="2205355">
                  <a:extLst>
                    <a:ext uri="{9D8B030D-6E8A-4147-A177-3AD203B41FA5}">
                      <a16:colId xmlns:a16="http://schemas.microsoft.com/office/drawing/2014/main" val="20000"/>
                    </a:ext>
                  </a:extLst>
                </a:gridCol>
                <a:gridCol w="5979132">
                  <a:extLst>
                    <a:ext uri="{9D8B030D-6E8A-4147-A177-3AD203B41FA5}">
                      <a16:colId xmlns:a16="http://schemas.microsoft.com/office/drawing/2014/main" val="20001"/>
                    </a:ext>
                  </a:extLst>
                </a:gridCol>
              </a:tblGrid>
              <a:tr h="282869">
                <a:tc>
                  <a:txBody>
                    <a:bodyPr/>
                    <a:lstStyle/>
                    <a:p>
                      <a:pPr algn="ctr"/>
                      <a:r>
                        <a:rPr lang="en-US" sz="1800" b="1" dirty="0">
                          <a:latin typeface="+mn-lt"/>
                        </a:rPr>
                        <a:t>Value of </a:t>
                      </a:r>
                      <a:r>
                        <a:rPr lang="en-US" sz="1800" b="1" i="1" dirty="0">
                          <a:latin typeface="+mn-lt"/>
                        </a:rPr>
                        <a:t>K</a:t>
                      </a:r>
                      <a:endParaRPr lang="en-GB" sz="1800" b="1" i="1" dirty="0">
                        <a:latin typeface="+mn-lt"/>
                      </a:endParaRPr>
                    </a:p>
                  </a:txBody>
                  <a:tcPr/>
                </a:tc>
                <a:tc>
                  <a:txBody>
                    <a:bodyPr/>
                    <a:lstStyle/>
                    <a:p>
                      <a:pPr algn="l"/>
                      <a:r>
                        <a:rPr lang="en-US" sz="1800" b="1" dirty="0">
                          <a:latin typeface="+mn-lt"/>
                        </a:rPr>
                        <a:t>Position of Equilibrium</a:t>
                      </a:r>
                      <a:endParaRPr lang="en-GB" sz="1800" b="1" dirty="0">
                        <a:latin typeface="+mn-lt"/>
                      </a:endParaRPr>
                    </a:p>
                  </a:txBody>
                  <a:tcPr/>
                </a:tc>
                <a:extLst>
                  <a:ext uri="{0D108BD9-81ED-4DB2-BD59-A6C34878D82A}">
                    <a16:rowId xmlns:a16="http://schemas.microsoft.com/office/drawing/2014/main" val="10000"/>
                  </a:ext>
                </a:extLst>
              </a:tr>
              <a:tr h="282869">
                <a:tc>
                  <a:txBody>
                    <a:bodyPr/>
                    <a:lstStyle/>
                    <a:p>
                      <a:pPr algn="ctr"/>
                      <a:r>
                        <a:rPr lang="en-US" sz="1700" b="0" i="1" dirty="0">
                          <a:latin typeface="+mn-lt"/>
                        </a:rPr>
                        <a:t>K</a:t>
                      </a:r>
                      <a:r>
                        <a:rPr lang="en-US" sz="1700" b="0" i="0" dirty="0">
                          <a:latin typeface="+mn-lt"/>
                          <a:ea typeface="Cambria Math" panose="02040503050406030204" pitchFamily="18" charset="0"/>
                        </a:rPr>
                        <a:t> &gt; 1</a:t>
                      </a:r>
                      <a:endParaRPr lang="en-GB" sz="1700" dirty="0">
                        <a:latin typeface="+mn-lt"/>
                      </a:endParaRPr>
                    </a:p>
                  </a:txBody>
                  <a:tcPr/>
                </a:tc>
                <a:tc>
                  <a:txBody>
                    <a:bodyPr/>
                    <a:lstStyle/>
                    <a:p>
                      <a:pPr algn="l"/>
                      <a:r>
                        <a:rPr lang="en-US" sz="1600" dirty="0">
                          <a:latin typeface="+mn-lt"/>
                        </a:rPr>
                        <a:t>Equilibrium</a:t>
                      </a:r>
                      <a:r>
                        <a:rPr lang="en-US" sz="1600" baseline="0" dirty="0">
                          <a:latin typeface="+mn-lt"/>
                        </a:rPr>
                        <a:t> favors the products.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mn-lt"/>
                        </a:rPr>
                        <a:t>Equilibrium lies to the right.</a:t>
                      </a:r>
                      <a:endParaRPr lang="en-GB" sz="1600" dirty="0">
                        <a:latin typeface="+mn-lt"/>
                      </a:endParaRPr>
                    </a:p>
                  </a:txBody>
                  <a:tcPr/>
                </a:tc>
                <a:extLst>
                  <a:ext uri="{0D108BD9-81ED-4DB2-BD59-A6C34878D82A}">
                    <a16:rowId xmlns:a16="http://schemas.microsoft.com/office/drawing/2014/main" val="10001"/>
                  </a:ext>
                </a:extLst>
              </a:tr>
              <a:tr h="28286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b="0" i="1" dirty="0">
                          <a:latin typeface="+mn-lt"/>
                        </a:rPr>
                        <a:t>K</a:t>
                      </a:r>
                      <a:r>
                        <a:rPr lang="en-US" sz="1700" b="0" i="0" dirty="0">
                          <a:latin typeface="+mn-lt"/>
                          <a:ea typeface="Cambria Math" panose="02040503050406030204" pitchFamily="18" charset="0"/>
                        </a:rPr>
                        <a:t> &lt; 1</a:t>
                      </a:r>
                      <a:endParaRPr lang="en-GB" sz="1700" dirty="0">
                        <a:latin typeface="+mn-lt"/>
                      </a:endParaRPr>
                    </a:p>
                  </a:txBody>
                  <a:tcPr/>
                </a:tc>
                <a:tc>
                  <a:txBody>
                    <a:bodyPr/>
                    <a:lstStyle/>
                    <a:p>
                      <a:pPr algn="l"/>
                      <a:r>
                        <a:rPr lang="en-US" sz="1600" dirty="0">
                          <a:latin typeface="+mn-lt"/>
                        </a:rPr>
                        <a:t>Equilibrium</a:t>
                      </a:r>
                      <a:r>
                        <a:rPr lang="en-US" sz="1600" baseline="0" dirty="0">
                          <a:latin typeface="+mn-lt"/>
                        </a:rPr>
                        <a:t> favors the reactants.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mn-lt"/>
                        </a:rPr>
                        <a:t>Equilibrium lies to the left.</a:t>
                      </a:r>
                      <a:endParaRPr lang="en-GB" sz="1600" dirty="0">
                        <a:latin typeface="+mn-lt"/>
                      </a:endParaRPr>
                    </a:p>
                  </a:txBody>
                  <a:tcPr/>
                </a:tc>
                <a:extLst>
                  <a:ext uri="{0D108BD9-81ED-4DB2-BD59-A6C34878D82A}">
                    <a16:rowId xmlns:a16="http://schemas.microsoft.com/office/drawing/2014/main" val="10003"/>
                  </a:ext>
                </a:extLst>
              </a:tr>
              <a:tr h="14200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b="0" i="1" dirty="0">
                          <a:latin typeface="+mn-lt"/>
                        </a:rPr>
                        <a:t>K</a:t>
                      </a:r>
                      <a:r>
                        <a:rPr lang="en-US" sz="1700" b="0" i="0" dirty="0">
                          <a:latin typeface="+mn-lt"/>
                          <a:ea typeface="Cambria Math" panose="02040503050406030204" pitchFamily="18" charset="0"/>
                        </a:rPr>
                        <a:t> ≈ 1</a:t>
                      </a:r>
                      <a:endParaRPr lang="en-GB" sz="1700" dirty="0">
                        <a:latin typeface="+mn-lt"/>
                      </a:endParaRPr>
                    </a:p>
                  </a:txBody>
                  <a:tcPr/>
                </a:tc>
                <a:tc>
                  <a:txBody>
                    <a:bodyPr/>
                    <a:lstStyle/>
                    <a:p>
                      <a:pPr algn="l"/>
                      <a:r>
                        <a:rPr lang="en-US" sz="1600" dirty="0">
                          <a:latin typeface="+mn-lt"/>
                        </a:rPr>
                        <a:t>Both the reactants and products</a:t>
                      </a:r>
                      <a:r>
                        <a:rPr lang="en-US" sz="1600" baseline="0" dirty="0">
                          <a:latin typeface="+mn-lt"/>
                        </a:rPr>
                        <a:t> are present at equilibrium.</a:t>
                      </a:r>
                      <a:endParaRPr lang="en-GB" sz="1600" dirty="0">
                        <a:latin typeface="+mn-lt"/>
                      </a:endParaRPr>
                    </a:p>
                  </a:txBody>
                  <a:tcPr/>
                </a:tc>
                <a:extLst>
                  <a:ext uri="{0D108BD9-81ED-4DB2-BD59-A6C34878D82A}">
                    <a16:rowId xmlns:a16="http://schemas.microsoft.com/office/drawing/2014/main" val="10005"/>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2851117" y="252445"/>
            <a:ext cx="4060328" cy="541930"/>
          </a:xfrm>
        </p:spPr>
        <p:txBody>
          <a:bodyPr/>
          <a:lstStyle/>
          <a:p>
            <a:r>
              <a:rPr lang="en-US" altLang="en-US" sz="3200" b="1" dirty="0">
                <a:solidFill>
                  <a:srgbClr val="000000"/>
                </a:solidFill>
                <a:ea typeface="MS PGothic" charset="-128"/>
                <a:cs typeface="ＭＳ Ｐゴシック" charset="-128"/>
              </a:rPr>
              <a:t>6.5	Equilibrium (8)</a:t>
            </a:r>
            <a:endParaRPr lang="en-GB" dirty="0"/>
          </a:p>
        </p:txBody>
      </p:sp>
      <p:sp>
        <p:nvSpPr>
          <p:cNvPr id="2" name="Content Placeholder 1"/>
          <p:cNvSpPr>
            <a:spLocks noGrp="1"/>
          </p:cNvSpPr>
          <p:nvPr>
            <p:ph idx="1"/>
          </p:nvPr>
        </p:nvSpPr>
        <p:spPr>
          <a:xfrm>
            <a:off x="1074403" y="727140"/>
            <a:ext cx="6995120" cy="532655"/>
          </a:xfrm>
        </p:spPr>
        <p:txBody>
          <a:bodyPr/>
          <a:lstStyle/>
          <a:p>
            <a:pPr marL="514350" indent="-514350">
              <a:buFont typeface="+mj-lt"/>
              <a:buAutoNum type="alphaUcPeriod" startAt="3"/>
            </a:pPr>
            <a:r>
              <a:rPr lang="en-US" altLang="en-US" sz="2800" b="1" dirty="0">
                <a:solidFill>
                  <a:srgbClr val="000000"/>
                </a:solidFill>
                <a:ea typeface="MS PGothic" charset="-128"/>
                <a:cs typeface="ＭＳ Ｐゴシック" charset="-128"/>
              </a:rPr>
              <a:t>Calculating the Equilibrium Constant</a:t>
            </a:r>
            <a:endParaRPr lang="en-GB" dirty="0"/>
          </a:p>
        </p:txBody>
      </p:sp>
      <p:sp>
        <p:nvSpPr>
          <p:cNvPr id="3" name="Content Placeholder 2"/>
          <p:cNvSpPr>
            <a:spLocks noGrp="1"/>
          </p:cNvSpPr>
          <p:nvPr>
            <p:ph sz="quarter" idx="13"/>
          </p:nvPr>
        </p:nvSpPr>
        <p:spPr>
          <a:xfrm>
            <a:off x="161292" y="1436952"/>
            <a:ext cx="8784976" cy="460606"/>
          </a:xfrm>
        </p:spPr>
        <p:txBody>
          <a:bodyPr/>
          <a:lstStyle/>
          <a:p>
            <a:pPr marL="0" lvl="0" indent="0" algn="ctr" eaLnBrk="1" hangingPunct="1">
              <a:spcBef>
                <a:spcPct val="0"/>
              </a:spcBef>
              <a:buNone/>
              <a:defRPr/>
            </a:pPr>
            <a:r>
              <a:rPr lang="en-US" sz="2400" b="1" kern="1200" dirty="0">
                <a:solidFill>
                  <a:prstClr val="white"/>
                </a:solidFill>
              </a:rPr>
              <a:t>HOW TO Calculate the Equilibrium Constant for a Reaction</a:t>
            </a:r>
          </a:p>
        </p:txBody>
      </p:sp>
      <p:sp>
        <p:nvSpPr>
          <p:cNvPr id="4" name="Content Placeholder 3"/>
          <p:cNvSpPr>
            <a:spLocks noGrp="1"/>
          </p:cNvSpPr>
          <p:nvPr>
            <p:ph sz="quarter" idx="14"/>
          </p:nvPr>
        </p:nvSpPr>
        <p:spPr>
          <a:xfrm>
            <a:off x="477926" y="2295092"/>
            <a:ext cx="1457402" cy="431750"/>
          </a:xfrm>
        </p:spPr>
        <p:txBody>
          <a:bodyPr/>
          <a:lstStyle/>
          <a:p>
            <a:pPr marL="0" lvl="0" indent="0" algn="ctr" eaLnBrk="1" hangingPunct="1">
              <a:spcBef>
                <a:spcPct val="0"/>
              </a:spcBef>
              <a:buNone/>
              <a:defRPr/>
            </a:pPr>
            <a:r>
              <a:rPr lang="en-US" sz="2400" b="1" kern="1200" dirty="0">
                <a:solidFill>
                  <a:prstClr val="white"/>
                </a:solidFill>
              </a:rPr>
              <a:t>Example</a:t>
            </a:r>
          </a:p>
        </p:txBody>
      </p:sp>
      <p:sp>
        <p:nvSpPr>
          <p:cNvPr id="7" name="Content Placeholder 6"/>
          <p:cNvSpPr>
            <a:spLocks noGrp="1"/>
          </p:cNvSpPr>
          <p:nvPr>
            <p:ph sz="quarter" idx="15"/>
          </p:nvPr>
        </p:nvSpPr>
        <p:spPr>
          <a:xfrm>
            <a:off x="2272517" y="2195543"/>
            <a:ext cx="6408712" cy="803101"/>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rPr>
              <a:t>Calculate </a:t>
            </a:r>
            <a:r>
              <a:rPr lang="en-US" altLang="en-US" sz="2400" b="1" i="1" kern="1200" dirty="0">
                <a:solidFill>
                  <a:prstClr val="black"/>
                </a:solidFill>
                <a:latin typeface="Arial" charset="0"/>
                <a:ea typeface="MS PGothic" charset="-128"/>
              </a:rPr>
              <a:t>K</a:t>
            </a:r>
            <a:r>
              <a:rPr lang="en-US" altLang="en-US" sz="2400" b="1" kern="1200" dirty="0">
                <a:solidFill>
                  <a:prstClr val="black"/>
                </a:solidFill>
                <a:latin typeface="Arial" charset="0"/>
                <a:ea typeface="MS PGothic" charset="-128"/>
              </a:rPr>
              <a:t> for the reaction between the</a:t>
            </a:r>
          </a:p>
          <a:p>
            <a:pPr marL="0" lvl="0" indent="0" eaLnBrk="1" hangingPunct="1">
              <a:spcBef>
                <a:spcPct val="0"/>
              </a:spcBef>
              <a:buNone/>
            </a:pPr>
            <a:r>
              <a:rPr lang="en-US" altLang="en-US" sz="2400" b="1" kern="1200" dirty="0">
                <a:solidFill>
                  <a:prstClr val="black"/>
                </a:solidFill>
                <a:latin typeface="Arial" charset="0"/>
                <a:ea typeface="MS PGothic" charset="-128"/>
              </a:rPr>
              <a:t>general reactants</a:t>
            </a:r>
          </a:p>
        </p:txBody>
      </p:sp>
      <p:graphicFrame>
        <p:nvGraphicFramePr>
          <p:cNvPr id="25" name="Object 24">
            <a:extLst>
              <a:ext uri="{FF2B5EF4-FFF2-40B4-BE49-F238E27FC236}">
                <a16:creationId xmlns:a16="http://schemas.microsoft.com/office/drawing/2014/main" id="{C1DC2245-0CC4-4DD3-9747-8197A8F84DB4}"/>
              </a:ext>
            </a:extLst>
          </p:cNvPr>
          <p:cNvGraphicFramePr>
            <a:graphicFrameLocks noChangeAspect="1"/>
          </p:cNvGraphicFramePr>
          <p:nvPr>
            <p:extLst>
              <p:ext uri="{D42A27DB-BD31-4B8C-83A1-F6EECF244321}">
                <p14:modId xmlns:p14="http://schemas.microsoft.com/office/powerpoint/2010/main" val="1072535794"/>
              </p:ext>
            </p:extLst>
          </p:nvPr>
        </p:nvGraphicFramePr>
        <p:xfrm>
          <a:off x="4935448" y="2627074"/>
          <a:ext cx="368300" cy="381000"/>
        </p:xfrm>
        <a:graphic>
          <a:graphicData uri="http://schemas.openxmlformats.org/presentationml/2006/ole">
            <mc:AlternateContent xmlns:mc="http://schemas.openxmlformats.org/markup-compatibility/2006">
              <mc:Choice xmlns:v="urn:schemas-microsoft-com:vml" Requires="v">
                <p:oleObj spid="_x0000_s7453" name="Equation" r:id="rId4" imgW="368280" imgH="380880" progId="Equation.DSMT4">
                  <p:embed/>
                </p:oleObj>
              </mc:Choice>
              <mc:Fallback>
                <p:oleObj name="Equation" r:id="rId4" imgW="368280" imgH="380880" progId="Equation.DSMT4">
                  <p:embed/>
                  <p:pic>
                    <p:nvPicPr>
                      <p:cNvPr id="0" name=""/>
                      <p:cNvPicPr/>
                      <p:nvPr/>
                    </p:nvPicPr>
                    <p:blipFill>
                      <a:blip r:embed="rId5"/>
                      <a:stretch>
                        <a:fillRect/>
                      </a:stretch>
                    </p:blipFill>
                    <p:spPr>
                      <a:xfrm>
                        <a:off x="4935448" y="2627074"/>
                        <a:ext cx="368300" cy="381000"/>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EC5B0A10-78B2-4683-A53D-D95B9B7E7BB8}"/>
              </a:ext>
            </a:extLst>
          </p:cNvPr>
          <p:cNvSpPr>
            <a:spLocks noGrp="1"/>
          </p:cNvSpPr>
          <p:nvPr>
            <p:ph sz="quarter" idx="16"/>
          </p:nvPr>
        </p:nvSpPr>
        <p:spPr>
          <a:xfrm>
            <a:off x="5264370" y="2567637"/>
            <a:ext cx="792088" cy="440609"/>
          </a:xfrm>
        </p:spPr>
        <p:txBody>
          <a:bodyPr/>
          <a:lstStyle/>
          <a:p>
            <a:pPr marL="0" indent="0">
              <a:buNone/>
            </a:pPr>
            <a:r>
              <a:rPr lang="en-US" altLang="en-US" sz="2400" b="1" kern="1200" dirty="0">
                <a:solidFill>
                  <a:prstClr val="black"/>
                </a:solidFill>
                <a:latin typeface="Arial" charset="0"/>
                <a:ea typeface="MS PGothic" charset="-128"/>
              </a:rPr>
              <a:t>and</a:t>
            </a:r>
            <a:endParaRPr lang="en-US" dirty="0"/>
          </a:p>
        </p:txBody>
      </p:sp>
      <p:graphicFrame>
        <p:nvGraphicFramePr>
          <p:cNvPr id="26" name="Object 25">
            <a:extLst>
              <a:ext uri="{FF2B5EF4-FFF2-40B4-BE49-F238E27FC236}">
                <a16:creationId xmlns:a16="http://schemas.microsoft.com/office/drawing/2014/main" id="{D4CD5070-EEB7-4677-82DC-4488E5478389}"/>
              </a:ext>
            </a:extLst>
          </p:cNvPr>
          <p:cNvGraphicFramePr>
            <a:graphicFrameLocks noChangeAspect="1"/>
          </p:cNvGraphicFramePr>
          <p:nvPr>
            <p:extLst>
              <p:ext uri="{D42A27DB-BD31-4B8C-83A1-F6EECF244321}">
                <p14:modId xmlns:p14="http://schemas.microsoft.com/office/powerpoint/2010/main" val="3200182446"/>
              </p:ext>
            </p:extLst>
          </p:nvPr>
        </p:nvGraphicFramePr>
        <p:xfrm>
          <a:off x="5983956" y="2630488"/>
          <a:ext cx="444500" cy="381000"/>
        </p:xfrm>
        <a:graphic>
          <a:graphicData uri="http://schemas.openxmlformats.org/presentationml/2006/ole">
            <mc:AlternateContent xmlns:mc="http://schemas.openxmlformats.org/markup-compatibility/2006">
              <mc:Choice xmlns:v="urn:schemas-microsoft-com:vml" Requires="v">
                <p:oleObj spid="_x0000_s7454" name="Equation" r:id="rId6" imgW="444240" imgH="380880" progId="Equation.DSMT4">
                  <p:embed/>
                </p:oleObj>
              </mc:Choice>
              <mc:Fallback>
                <p:oleObj name="Equation" r:id="rId6" imgW="444240" imgH="380880" progId="Equation.DSMT4">
                  <p:embed/>
                  <p:pic>
                    <p:nvPicPr>
                      <p:cNvPr id="0" name=""/>
                      <p:cNvPicPr/>
                      <p:nvPr/>
                    </p:nvPicPr>
                    <p:blipFill>
                      <a:blip r:embed="rId7"/>
                      <a:stretch>
                        <a:fillRect/>
                      </a:stretch>
                    </p:blipFill>
                    <p:spPr>
                      <a:xfrm>
                        <a:off x="5983956" y="2630488"/>
                        <a:ext cx="444500" cy="381000"/>
                      </a:xfrm>
                      <a:prstGeom prst="rect">
                        <a:avLst/>
                      </a:prstGeom>
                    </p:spPr>
                  </p:pic>
                </p:oleObj>
              </mc:Fallback>
            </mc:AlternateContent>
          </a:graphicData>
        </a:graphic>
      </p:graphicFrame>
      <p:sp>
        <p:nvSpPr>
          <p:cNvPr id="22" name="Content Placeholder 21">
            <a:extLst>
              <a:ext uri="{FF2B5EF4-FFF2-40B4-BE49-F238E27FC236}">
                <a16:creationId xmlns:a16="http://schemas.microsoft.com/office/drawing/2014/main" id="{9223DDB3-4BD6-45D7-A43C-2F3AFF2E3ADF}"/>
              </a:ext>
            </a:extLst>
          </p:cNvPr>
          <p:cNvSpPr>
            <a:spLocks noGrp="1"/>
          </p:cNvSpPr>
          <p:nvPr>
            <p:ph sz="quarter" idx="17"/>
          </p:nvPr>
        </p:nvSpPr>
        <p:spPr>
          <a:xfrm>
            <a:off x="6388267" y="2578759"/>
            <a:ext cx="792089" cy="431924"/>
          </a:xfrm>
        </p:spPr>
        <p:txBody>
          <a:bodyPr/>
          <a:lstStyle/>
          <a:p>
            <a:pPr marL="0" indent="0">
              <a:buNone/>
            </a:pPr>
            <a:r>
              <a:rPr lang="en-US" altLang="en-US" sz="2400" b="1" kern="1200" dirty="0">
                <a:solidFill>
                  <a:prstClr val="black"/>
                </a:solidFill>
                <a:latin typeface="Arial" charset="0"/>
                <a:ea typeface="MS PGothic" charset="-128"/>
              </a:rPr>
              <a:t>The</a:t>
            </a:r>
            <a:endParaRPr lang="en-US" dirty="0"/>
          </a:p>
        </p:txBody>
      </p:sp>
      <p:sp>
        <p:nvSpPr>
          <p:cNvPr id="24" name="Content Placeholder 23">
            <a:extLst>
              <a:ext uri="{FF2B5EF4-FFF2-40B4-BE49-F238E27FC236}">
                <a16:creationId xmlns:a16="http://schemas.microsoft.com/office/drawing/2014/main" id="{A279D659-E204-4602-8CE4-40C1F57DBCFC}"/>
              </a:ext>
            </a:extLst>
          </p:cNvPr>
          <p:cNvSpPr>
            <a:spLocks noGrp="1"/>
          </p:cNvSpPr>
          <p:nvPr>
            <p:ph sz="quarter" idx="19"/>
          </p:nvPr>
        </p:nvSpPr>
        <p:spPr>
          <a:xfrm>
            <a:off x="2281599" y="2975803"/>
            <a:ext cx="6408712" cy="397700"/>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rPr>
              <a:t>equilibrium concentrations are as follows:</a:t>
            </a:r>
          </a:p>
        </p:txBody>
      </p:sp>
      <p:graphicFrame>
        <p:nvGraphicFramePr>
          <p:cNvPr id="6" name="Object 5">
            <a:extLst>
              <a:ext uri="{FF2B5EF4-FFF2-40B4-BE49-F238E27FC236}">
                <a16:creationId xmlns:a16="http://schemas.microsoft.com/office/drawing/2014/main" id="{BB34293A-4574-4D7A-BFC5-4123A05E0C9E}"/>
              </a:ext>
            </a:extLst>
          </p:cNvPr>
          <p:cNvGraphicFramePr>
            <a:graphicFrameLocks noChangeAspect="1"/>
          </p:cNvGraphicFramePr>
          <p:nvPr>
            <p:extLst>
              <p:ext uri="{D42A27DB-BD31-4B8C-83A1-F6EECF244321}">
                <p14:modId xmlns:p14="http://schemas.microsoft.com/office/powerpoint/2010/main" val="1607606054"/>
              </p:ext>
            </p:extLst>
          </p:nvPr>
        </p:nvGraphicFramePr>
        <p:xfrm>
          <a:off x="1130300" y="3827463"/>
          <a:ext cx="1790700" cy="431800"/>
        </p:xfrm>
        <a:graphic>
          <a:graphicData uri="http://schemas.openxmlformats.org/presentationml/2006/ole">
            <mc:AlternateContent xmlns:mc="http://schemas.openxmlformats.org/markup-compatibility/2006">
              <mc:Choice xmlns:v="urn:schemas-microsoft-com:vml" Requires="v">
                <p:oleObj spid="_x0000_s7455" name="Equation" r:id="rId8" imgW="1790640" imgH="431640" progId="Equation.DSMT4">
                  <p:embed/>
                </p:oleObj>
              </mc:Choice>
              <mc:Fallback>
                <p:oleObj name="Equation" r:id="rId8" imgW="1790640" imgH="431640" progId="Equation.DSMT4">
                  <p:embed/>
                  <p:pic>
                    <p:nvPicPr>
                      <p:cNvPr id="0" name=""/>
                      <p:cNvPicPr/>
                      <p:nvPr/>
                    </p:nvPicPr>
                    <p:blipFill>
                      <a:blip r:embed="rId9"/>
                      <a:stretch>
                        <a:fillRect/>
                      </a:stretch>
                    </p:blipFill>
                    <p:spPr>
                      <a:xfrm>
                        <a:off x="1130300" y="3827463"/>
                        <a:ext cx="1790700" cy="43180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002C358C-33AC-4170-94F7-37D9AF8D27A9}"/>
              </a:ext>
            </a:extLst>
          </p:cNvPr>
          <p:cNvGraphicFramePr>
            <a:graphicFrameLocks noChangeAspect="1"/>
          </p:cNvGraphicFramePr>
          <p:nvPr>
            <p:extLst>
              <p:ext uri="{D42A27DB-BD31-4B8C-83A1-F6EECF244321}">
                <p14:modId xmlns:p14="http://schemas.microsoft.com/office/powerpoint/2010/main" val="3011357334"/>
              </p:ext>
            </p:extLst>
          </p:nvPr>
        </p:nvGraphicFramePr>
        <p:xfrm>
          <a:off x="3671888" y="3852863"/>
          <a:ext cx="1765300" cy="431800"/>
        </p:xfrm>
        <a:graphic>
          <a:graphicData uri="http://schemas.openxmlformats.org/presentationml/2006/ole">
            <mc:AlternateContent xmlns:mc="http://schemas.openxmlformats.org/markup-compatibility/2006">
              <mc:Choice xmlns:v="urn:schemas-microsoft-com:vml" Requires="v">
                <p:oleObj spid="_x0000_s7456" name="Equation" r:id="rId10" imgW="1765080" imgH="431640" progId="Equation.DSMT4">
                  <p:embed/>
                </p:oleObj>
              </mc:Choice>
              <mc:Fallback>
                <p:oleObj name="Equation" r:id="rId10" imgW="1765080" imgH="431640" progId="Equation.DSMT4">
                  <p:embed/>
                  <p:pic>
                    <p:nvPicPr>
                      <p:cNvPr id="0" name=""/>
                      <p:cNvPicPr/>
                      <p:nvPr/>
                    </p:nvPicPr>
                    <p:blipFill>
                      <a:blip r:embed="rId11"/>
                      <a:stretch>
                        <a:fillRect/>
                      </a:stretch>
                    </p:blipFill>
                    <p:spPr>
                      <a:xfrm>
                        <a:off x="3671888" y="3852863"/>
                        <a:ext cx="1765300" cy="431800"/>
                      </a:xfrm>
                      <a:prstGeom prst="rect">
                        <a:avLst/>
                      </a:prstGeom>
                    </p:spPr>
                  </p:pic>
                </p:oleObj>
              </mc:Fallback>
            </mc:AlternateContent>
          </a:graphicData>
        </a:graphic>
      </p:graphicFrame>
      <p:sp>
        <p:nvSpPr>
          <p:cNvPr id="10" name="Content Placeholder 9"/>
          <p:cNvSpPr>
            <a:spLocks noGrp="1"/>
          </p:cNvSpPr>
          <p:nvPr>
            <p:ph sz="quarter" idx="18"/>
          </p:nvPr>
        </p:nvSpPr>
        <p:spPr>
          <a:xfrm>
            <a:off x="6380909" y="3798172"/>
            <a:ext cx="2230052" cy="491313"/>
          </a:xfrm>
        </p:spPr>
        <p:txBody>
          <a:bodyPr/>
          <a:lstStyle/>
          <a:p>
            <a:pPr marL="0" indent="0">
              <a:buNone/>
            </a:pPr>
            <a:r>
              <a:rPr lang="en-GB" sz="2400" b="1" i="0" dirty="0">
                <a:latin typeface="Times New Roman" panose="02020603050405020304" pitchFamily="18" charset="0"/>
                <a:ea typeface="Malgun Gothic" panose="020B0503020000020004" pitchFamily="34" charset="-127"/>
                <a:cs typeface="Times New Roman" panose="02020603050405020304" pitchFamily="18" charset="0"/>
              </a:rPr>
              <a:t>[</a:t>
            </a:r>
            <a:r>
              <a:rPr lang="en-US" sz="2400" b="1" i="0" dirty="0">
                <a:latin typeface="Times New Roman" panose="02020603050405020304" pitchFamily="18" charset="0"/>
                <a:ea typeface="Malgun Gothic" panose="020B0503020000020004" pitchFamily="34" charset="-127"/>
                <a:cs typeface="Times New Roman" panose="02020603050405020304" pitchFamily="18" charset="0"/>
              </a:rPr>
              <a:t>AB]</a:t>
            </a:r>
            <a:r>
              <a:rPr lang="en-GB" sz="2400" b="1" dirty="0">
                <a:latin typeface="Times New Roman" panose="02020603050405020304" pitchFamily="18" charset="0"/>
                <a:ea typeface="Malgun Gothic" panose="020B0503020000020004" pitchFamily="34" charset="-127"/>
                <a:cs typeface="Times New Roman" panose="02020603050405020304" pitchFamily="18" charset="0"/>
              </a:rPr>
              <a:t> = </a:t>
            </a:r>
            <a:r>
              <a:rPr lang="en-US" sz="2400" b="1" i="0" dirty="0">
                <a:latin typeface="Times New Roman" panose="02020603050405020304" pitchFamily="18" charset="0"/>
                <a:ea typeface="Malgun Gothic" panose="020B0503020000020004" pitchFamily="34" charset="-127"/>
                <a:cs typeface="Times New Roman" panose="02020603050405020304" pitchFamily="18" charset="0"/>
              </a:rPr>
              <a:t>0.50 M</a:t>
            </a:r>
            <a:endParaRPr lang="en-GB" sz="2400" b="1" dirty="0">
              <a:latin typeface="Times New Roman" panose="02020603050405020304" pitchFamily="18" charset="0"/>
              <a:ea typeface="Malgun Gothic" panose="020B0503020000020004" pitchFamily="34" charset="-127"/>
              <a:cs typeface="Times New Roman" panose="02020603050405020304" pitchFamily="18" charset="0"/>
            </a:endParaRPr>
          </a:p>
        </p:txBody>
      </p:sp>
      <p:graphicFrame>
        <p:nvGraphicFramePr>
          <p:cNvPr id="5" name="Object 4">
            <a:extLst>
              <a:ext uri="{FF2B5EF4-FFF2-40B4-BE49-F238E27FC236}">
                <a16:creationId xmlns:a16="http://schemas.microsoft.com/office/drawing/2014/main" id="{82CBB780-BB3C-4CF2-9603-6A6283CC5365}"/>
              </a:ext>
            </a:extLst>
          </p:cNvPr>
          <p:cNvGraphicFramePr>
            <a:graphicFrameLocks noChangeAspect="1"/>
          </p:cNvGraphicFramePr>
          <p:nvPr>
            <p:extLst>
              <p:ext uri="{D42A27DB-BD31-4B8C-83A1-F6EECF244321}">
                <p14:modId xmlns:p14="http://schemas.microsoft.com/office/powerpoint/2010/main" val="3057352899"/>
              </p:ext>
            </p:extLst>
          </p:nvPr>
        </p:nvGraphicFramePr>
        <p:xfrm>
          <a:off x="2466975" y="4779963"/>
          <a:ext cx="3759200" cy="558800"/>
        </p:xfrm>
        <a:graphic>
          <a:graphicData uri="http://schemas.openxmlformats.org/presentationml/2006/ole">
            <mc:AlternateContent xmlns:mc="http://schemas.openxmlformats.org/markup-compatibility/2006">
              <mc:Choice xmlns:v="urn:schemas-microsoft-com:vml" Requires="v">
                <p:oleObj spid="_x0000_s7457" name="Equation" r:id="rId12" imgW="3759120" imgH="558720" progId="Equation.DSMT4">
                  <p:embed/>
                </p:oleObj>
              </mc:Choice>
              <mc:Fallback>
                <p:oleObj name="Equation" r:id="rId12" imgW="3759120" imgH="558720" progId="Equation.DSMT4">
                  <p:embed/>
                  <p:pic>
                    <p:nvPicPr>
                      <p:cNvPr id="0" name=""/>
                      <p:cNvPicPr/>
                      <p:nvPr/>
                    </p:nvPicPr>
                    <p:blipFill>
                      <a:blip r:embed="rId13"/>
                      <a:stretch>
                        <a:fillRect/>
                      </a:stretch>
                    </p:blipFill>
                    <p:spPr>
                      <a:xfrm>
                        <a:off x="2466975" y="4779963"/>
                        <a:ext cx="3759200" cy="558800"/>
                      </a:xfrm>
                      <a:prstGeom prst="rect">
                        <a:avLst/>
                      </a:prstGeom>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3859" y="127934"/>
            <a:ext cx="3197776" cy="831308"/>
          </a:xfrm>
        </p:spPr>
        <p:txBody>
          <a:bodyPr/>
          <a:lstStyle/>
          <a:p>
            <a:r>
              <a:rPr lang="en-US" altLang="en-US" sz="3200" b="1" dirty="0">
                <a:solidFill>
                  <a:srgbClr val="000000"/>
                </a:solidFill>
                <a:ea typeface="MS PGothic" charset="-128"/>
                <a:cs typeface="ＭＳ Ｐゴシック" charset="-128"/>
              </a:rPr>
              <a:t>6.1 	Energy (2)</a:t>
            </a:r>
            <a:endParaRPr lang="en-GB" dirty="0"/>
          </a:p>
        </p:txBody>
      </p:sp>
      <p:sp>
        <p:nvSpPr>
          <p:cNvPr id="8" name="Content Placeholder 2"/>
          <p:cNvSpPr>
            <a:spLocks noGrp="1"/>
          </p:cNvSpPr>
          <p:nvPr>
            <p:ph idx="1"/>
          </p:nvPr>
        </p:nvSpPr>
        <p:spPr>
          <a:xfrm>
            <a:off x="767746" y="1311274"/>
            <a:ext cx="7548670" cy="3773909"/>
          </a:xfrm>
        </p:spPr>
        <p:txBody>
          <a:bodyPr/>
          <a:lstStyle/>
          <a:p>
            <a:pPr marL="0" lvl="0" indent="0" eaLnBrk="1" hangingPunct="1">
              <a:spcBef>
                <a:spcPct val="0"/>
              </a:spcBef>
              <a:spcAft>
                <a:spcPts val="4900"/>
              </a:spcAft>
              <a:buClr>
                <a:prstClr val="black"/>
              </a:buClr>
              <a:buNone/>
            </a:pPr>
            <a:r>
              <a:rPr lang="en-US" altLang="en-US" sz="2400" b="1" kern="1200" dirty="0">
                <a:solidFill>
                  <a:srgbClr val="3366FF"/>
                </a:solidFill>
                <a:latin typeface="Arial" charset="0"/>
                <a:ea typeface="MS PGothic" charset="-128"/>
              </a:rPr>
              <a:t>Chemical bonds </a:t>
            </a:r>
            <a:r>
              <a:rPr lang="en-US" altLang="en-US" sz="2400" b="1" kern="1200" dirty="0">
                <a:solidFill>
                  <a:prstClr val="black"/>
                </a:solidFill>
                <a:latin typeface="Arial" charset="0"/>
                <a:ea typeface="MS PGothic" charset="-128"/>
              </a:rPr>
              <a:t>store potential energy.</a:t>
            </a:r>
          </a:p>
          <a:p>
            <a:pPr marL="0" lvl="0" indent="0" eaLnBrk="1" hangingPunct="1">
              <a:spcBef>
                <a:spcPct val="0"/>
              </a:spcBef>
              <a:spcAft>
                <a:spcPts val="3000"/>
              </a:spcAft>
              <a:buNone/>
            </a:pPr>
            <a:r>
              <a:rPr lang="en-US" altLang="en-US" sz="2400" b="1" kern="1200" dirty="0">
                <a:solidFill>
                  <a:prstClr val="black"/>
                </a:solidFill>
                <a:latin typeface="Arial" charset="0"/>
                <a:ea typeface="MS PGothic" charset="-128"/>
              </a:rPr>
              <a:t>A compound with </a:t>
            </a:r>
            <a:r>
              <a:rPr lang="en-US" altLang="en-US" sz="2400" b="1" kern="1200" dirty="0">
                <a:solidFill>
                  <a:srgbClr val="3366FF"/>
                </a:solidFill>
                <a:latin typeface="Arial" charset="0"/>
                <a:ea typeface="MS PGothic" charset="-128"/>
              </a:rPr>
              <a:t>lower </a:t>
            </a:r>
            <a:r>
              <a:rPr lang="en-US" altLang="en-US" sz="2400" b="1" kern="1200" dirty="0">
                <a:solidFill>
                  <a:prstClr val="black"/>
                </a:solidFill>
                <a:latin typeface="Arial" charset="0"/>
                <a:ea typeface="MS PGothic" charset="-128"/>
              </a:rPr>
              <a:t>potential energy is </a:t>
            </a:r>
            <a:r>
              <a:rPr lang="en-US" altLang="en-US" sz="2400" b="1" kern="1200" dirty="0">
                <a:solidFill>
                  <a:srgbClr val="3366FF"/>
                </a:solidFill>
                <a:latin typeface="Arial" charset="0"/>
                <a:ea typeface="MS PGothic" charset="-128"/>
              </a:rPr>
              <a:t>more stable </a:t>
            </a:r>
            <a:r>
              <a:rPr lang="en-US" altLang="en-US" sz="2400" b="1" kern="1200" dirty="0">
                <a:solidFill>
                  <a:prstClr val="black"/>
                </a:solidFill>
                <a:latin typeface="Arial" charset="0"/>
                <a:ea typeface="MS PGothic" charset="-128"/>
              </a:rPr>
              <a:t>than a compound with higher potential energy.</a:t>
            </a:r>
          </a:p>
          <a:p>
            <a:pPr marL="0" lvl="0" indent="0" eaLnBrk="1" hangingPunct="1">
              <a:spcBef>
                <a:spcPct val="0"/>
              </a:spcBef>
              <a:spcAft>
                <a:spcPts val="1500"/>
              </a:spcAft>
              <a:buNone/>
            </a:pPr>
            <a:r>
              <a:rPr lang="en-US" altLang="en-US" sz="2400" b="1" kern="1200" dirty="0">
                <a:solidFill>
                  <a:prstClr val="black"/>
                </a:solidFill>
                <a:latin typeface="Arial" charset="0"/>
                <a:ea typeface="MS PGothic" charset="-128"/>
              </a:rPr>
              <a:t>Reactions that form products having </a:t>
            </a:r>
            <a:r>
              <a:rPr lang="en-US" altLang="en-US" sz="2400" b="1" kern="1200" dirty="0">
                <a:solidFill>
                  <a:srgbClr val="3366FF"/>
                </a:solidFill>
                <a:latin typeface="Arial" charset="0"/>
                <a:ea typeface="MS PGothic" charset="-128"/>
              </a:rPr>
              <a:t>lower potential energy</a:t>
            </a:r>
            <a:r>
              <a:rPr lang="en-US" altLang="en-US" sz="2400" b="1" kern="1200" dirty="0">
                <a:solidFill>
                  <a:prstClr val="black"/>
                </a:solidFill>
                <a:latin typeface="Arial" charset="0"/>
                <a:ea typeface="MS PGothic" charset="-128"/>
              </a:rPr>
              <a:t> than the reactants are favored.</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865057" y="277996"/>
            <a:ext cx="4020127" cy="485744"/>
          </a:xfrm>
        </p:spPr>
        <p:txBody>
          <a:bodyPr/>
          <a:lstStyle/>
          <a:p>
            <a:r>
              <a:rPr lang="en-US" altLang="en-US" sz="3200" b="1" dirty="0">
                <a:solidFill>
                  <a:srgbClr val="000000"/>
                </a:solidFill>
                <a:ea typeface="MS PGothic" charset="-128"/>
                <a:cs typeface="ＭＳ Ｐゴシック" charset="-128"/>
              </a:rPr>
              <a:t>6.5	Equilibrium (9)</a:t>
            </a:r>
            <a:endParaRPr lang="en-GB" dirty="0"/>
          </a:p>
        </p:txBody>
      </p:sp>
      <p:sp>
        <p:nvSpPr>
          <p:cNvPr id="3" name="Content Placeholder 2"/>
          <p:cNvSpPr>
            <a:spLocks noGrp="1"/>
          </p:cNvSpPr>
          <p:nvPr>
            <p:ph idx="1"/>
          </p:nvPr>
        </p:nvSpPr>
        <p:spPr>
          <a:xfrm>
            <a:off x="1070662" y="716030"/>
            <a:ext cx="6948888" cy="512069"/>
          </a:xfrm>
        </p:spPr>
        <p:txBody>
          <a:bodyPr/>
          <a:lstStyle/>
          <a:p>
            <a:pPr marL="514350" lvl="0" indent="-514350">
              <a:buFont typeface="+mj-lt"/>
              <a:buAutoNum type="alphaUcPeriod" startAt="3"/>
            </a:pPr>
            <a:r>
              <a:rPr lang="en-US" altLang="en-US" sz="2800" b="1" dirty="0">
                <a:solidFill>
                  <a:srgbClr val="000000"/>
                </a:solidFill>
                <a:ea typeface="MS PGothic" charset="-128"/>
                <a:cs typeface="ＭＳ Ｐゴシック" charset="-128"/>
              </a:rPr>
              <a:t>Calculating the Equilibrium Constant</a:t>
            </a:r>
            <a:endParaRPr lang="en-GB" dirty="0">
              <a:solidFill>
                <a:prstClr val="black"/>
              </a:solidFill>
            </a:endParaRPr>
          </a:p>
        </p:txBody>
      </p:sp>
      <p:sp>
        <p:nvSpPr>
          <p:cNvPr id="4" name="Content Placeholder 3"/>
          <p:cNvSpPr>
            <a:spLocks noGrp="1"/>
          </p:cNvSpPr>
          <p:nvPr>
            <p:ph sz="quarter" idx="13"/>
          </p:nvPr>
        </p:nvSpPr>
        <p:spPr>
          <a:xfrm>
            <a:off x="209957" y="1430996"/>
            <a:ext cx="8697996" cy="432048"/>
          </a:xfrm>
        </p:spPr>
        <p:txBody>
          <a:bodyPr/>
          <a:lstStyle/>
          <a:p>
            <a:pPr marL="0" lvl="0" indent="0" algn="ctr" eaLnBrk="1" hangingPunct="1">
              <a:spcBef>
                <a:spcPct val="0"/>
              </a:spcBef>
              <a:buNone/>
              <a:defRPr/>
            </a:pPr>
            <a:r>
              <a:rPr lang="en-US" sz="2400" b="1" kern="1200" dirty="0">
                <a:solidFill>
                  <a:prstClr val="white"/>
                </a:solidFill>
              </a:rPr>
              <a:t>HOW TO Calculate the Equilibrium Constant for a Reaction</a:t>
            </a:r>
          </a:p>
        </p:txBody>
      </p:sp>
      <p:sp>
        <p:nvSpPr>
          <p:cNvPr id="6" name="Content Placeholder 5"/>
          <p:cNvSpPr>
            <a:spLocks noGrp="1"/>
          </p:cNvSpPr>
          <p:nvPr>
            <p:ph sz="quarter" idx="14"/>
          </p:nvPr>
        </p:nvSpPr>
        <p:spPr>
          <a:xfrm>
            <a:off x="658181" y="2448531"/>
            <a:ext cx="1302062" cy="461481"/>
          </a:xfrm>
        </p:spPr>
        <p:txBody>
          <a:bodyPr/>
          <a:lstStyle/>
          <a:p>
            <a:pPr marL="0" lvl="0" indent="0" algn="ctr" eaLnBrk="1" hangingPunct="1">
              <a:spcBef>
                <a:spcPct val="0"/>
              </a:spcBef>
              <a:buNone/>
              <a:defRPr/>
            </a:pPr>
            <a:r>
              <a:rPr lang="en-US" sz="2400" b="1" kern="1200" dirty="0">
                <a:solidFill>
                  <a:prstClr val="white"/>
                </a:solidFill>
              </a:rPr>
              <a:t>Step [1]</a:t>
            </a:r>
          </a:p>
        </p:txBody>
      </p:sp>
      <p:sp>
        <p:nvSpPr>
          <p:cNvPr id="7" name="Content Placeholder 6"/>
          <p:cNvSpPr>
            <a:spLocks noGrp="1"/>
          </p:cNvSpPr>
          <p:nvPr>
            <p:ph sz="quarter" idx="15"/>
          </p:nvPr>
        </p:nvSpPr>
        <p:spPr>
          <a:xfrm>
            <a:off x="2233048" y="2243221"/>
            <a:ext cx="6120680" cy="852634"/>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rPr>
              <a:t>Write the expression for the equilibrium constant from the balanced equation.</a:t>
            </a:r>
          </a:p>
        </p:txBody>
      </p:sp>
      <p:graphicFrame>
        <p:nvGraphicFramePr>
          <p:cNvPr id="2" name="Object 1">
            <a:extLst>
              <a:ext uri="{FF2B5EF4-FFF2-40B4-BE49-F238E27FC236}">
                <a16:creationId xmlns:a16="http://schemas.microsoft.com/office/drawing/2014/main" id="{4445DB63-7FA1-499B-B1B0-C687387AF05B}"/>
              </a:ext>
            </a:extLst>
          </p:cNvPr>
          <p:cNvGraphicFramePr>
            <a:graphicFrameLocks noChangeAspect="1"/>
          </p:cNvGraphicFramePr>
          <p:nvPr>
            <p:extLst>
              <p:ext uri="{D42A27DB-BD31-4B8C-83A1-F6EECF244321}">
                <p14:modId xmlns:p14="http://schemas.microsoft.com/office/powerpoint/2010/main" val="530698222"/>
              </p:ext>
            </p:extLst>
          </p:nvPr>
        </p:nvGraphicFramePr>
        <p:xfrm>
          <a:off x="2566988" y="3360738"/>
          <a:ext cx="3759200" cy="558800"/>
        </p:xfrm>
        <a:graphic>
          <a:graphicData uri="http://schemas.openxmlformats.org/presentationml/2006/ole">
            <mc:AlternateContent xmlns:mc="http://schemas.openxmlformats.org/markup-compatibility/2006">
              <mc:Choice xmlns:v="urn:schemas-microsoft-com:vml" Requires="v">
                <p:oleObj spid="_x0000_s8406" name="Equation" r:id="rId4" imgW="3759120" imgH="558720" progId="Equation.DSMT4">
                  <p:embed/>
                </p:oleObj>
              </mc:Choice>
              <mc:Fallback>
                <p:oleObj name="Equation" r:id="rId4" imgW="3759120" imgH="558720" progId="Equation.DSMT4">
                  <p:embed/>
                  <p:pic>
                    <p:nvPicPr>
                      <p:cNvPr id="0" name=""/>
                      <p:cNvPicPr/>
                      <p:nvPr/>
                    </p:nvPicPr>
                    <p:blipFill>
                      <a:blip r:embed="rId5"/>
                      <a:stretch>
                        <a:fillRect/>
                      </a:stretch>
                    </p:blipFill>
                    <p:spPr>
                      <a:xfrm>
                        <a:off x="2566988" y="3360738"/>
                        <a:ext cx="3759200" cy="55880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0EC7B410-01F0-4CCF-A087-389BA22552E8}"/>
              </a:ext>
            </a:extLst>
          </p:cNvPr>
          <p:cNvGraphicFramePr>
            <a:graphicFrameLocks noChangeAspect="1"/>
          </p:cNvGraphicFramePr>
          <p:nvPr>
            <p:extLst>
              <p:ext uri="{D42A27DB-BD31-4B8C-83A1-F6EECF244321}">
                <p14:modId xmlns:p14="http://schemas.microsoft.com/office/powerpoint/2010/main" val="770869028"/>
              </p:ext>
            </p:extLst>
          </p:nvPr>
        </p:nvGraphicFramePr>
        <p:xfrm>
          <a:off x="4000500" y="4438650"/>
          <a:ext cx="1676400" cy="952500"/>
        </p:xfrm>
        <a:graphic>
          <a:graphicData uri="http://schemas.openxmlformats.org/presentationml/2006/ole">
            <mc:AlternateContent xmlns:mc="http://schemas.openxmlformats.org/markup-compatibility/2006">
              <mc:Choice xmlns:v="urn:schemas-microsoft-com:vml" Requires="v">
                <p:oleObj spid="_x0000_s8407" name="Equation" r:id="rId6" imgW="1676160" imgH="952200" progId="Equation.DSMT4">
                  <p:embed/>
                </p:oleObj>
              </mc:Choice>
              <mc:Fallback>
                <p:oleObj name="Equation" r:id="rId6" imgW="1676160" imgH="952200" progId="Equation.DSMT4">
                  <p:embed/>
                  <p:pic>
                    <p:nvPicPr>
                      <p:cNvPr id="0" name=""/>
                      <p:cNvPicPr/>
                      <p:nvPr/>
                    </p:nvPicPr>
                    <p:blipFill>
                      <a:blip r:embed="rId7"/>
                      <a:stretch>
                        <a:fillRect/>
                      </a:stretch>
                    </p:blipFill>
                    <p:spPr>
                      <a:xfrm>
                        <a:off x="4000500" y="4438650"/>
                        <a:ext cx="1676400" cy="952500"/>
                      </a:xfrm>
                      <a:prstGeom prst="rect">
                        <a:avLst/>
                      </a:prstGeom>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900625" y="233754"/>
            <a:ext cx="4183359" cy="575269"/>
          </a:xfrm>
        </p:spPr>
        <p:txBody>
          <a:bodyPr/>
          <a:lstStyle/>
          <a:p>
            <a:r>
              <a:rPr lang="en-US" altLang="en-US" sz="3200" b="1" dirty="0">
                <a:solidFill>
                  <a:srgbClr val="000000"/>
                </a:solidFill>
                <a:ea typeface="MS PGothic" charset="-128"/>
                <a:cs typeface="ＭＳ Ｐゴシック" charset="-128"/>
              </a:rPr>
              <a:t>6.5	Equilibrium (10)</a:t>
            </a:r>
            <a:endParaRPr lang="en-GB" dirty="0"/>
          </a:p>
        </p:txBody>
      </p:sp>
      <p:sp>
        <p:nvSpPr>
          <p:cNvPr id="3" name="Content Placeholder 2"/>
          <p:cNvSpPr>
            <a:spLocks noGrp="1"/>
          </p:cNvSpPr>
          <p:nvPr>
            <p:ph idx="1"/>
          </p:nvPr>
        </p:nvSpPr>
        <p:spPr>
          <a:xfrm>
            <a:off x="1074403" y="727219"/>
            <a:ext cx="6948888" cy="501979"/>
          </a:xfrm>
        </p:spPr>
        <p:txBody>
          <a:bodyPr/>
          <a:lstStyle/>
          <a:p>
            <a:pPr marL="514350" lvl="0" indent="-514350">
              <a:buFont typeface="+mj-lt"/>
              <a:buAutoNum type="alphaUcPeriod" startAt="3"/>
            </a:pPr>
            <a:r>
              <a:rPr lang="en-US" altLang="en-US" sz="2800" b="1" dirty="0">
                <a:solidFill>
                  <a:srgbClr val="000000"/>
                </a:solidFill>
                <a:ea typeface="MS PGothic" charset="-128"/>
                <a:cs typeface="ＭＳ Ｐゴシック" charset="-128"/>
              </a:rPr>
              <a:t>Calculating the Equilibrium Constant</a:t>
            </a:r>
            <a:endParaRPr lang="en-GB" dirty="0">
              <a:solidFill>
                <a:prstClr val="black"/>
              </a:solidFill>
            </a:endParaRPr>
          </a:p>
        </p:txBody>
      </p:sp>
      <p:sp>
        <p:nvSpPr>
          <p:cNvPr id="4" name="Content Placeholder 3"/>
          <p:cNvSpPr>
            <a:spLocks noGrp="1"/>
          </p:cNvSpPr>
          <p:nvPr>
            <p:ph sz="quarter" idx="13"/>
          </p:nvPr>
        </p:nvSpPr>
        <p:spPr>
          <a:xfrm>
            <a:off x="166065" y="1430996"/>
            <a:ext cx="8784976" cy="431750"/>
          </a:xfrm>
        </p:spPr>
        <p:txBody>
          <a:bodyPr/>
          <a:lstStyle/>
          <a:p>
            <a:pPr marL="0" lvl="0" indent="0" algn="ctr" eaLnBrk="1" hangingPunct="1">
              <a:spcBef>
                <a:spcPct val="0"/>
              </a:spcBef>
              <a:buNone/>
              <a:defRPr/>
            </a:pPr>
            <a:r>
              <a:rPr lang="en-US" sz="2400" b="1" kern="1200" dirty="0">
                <a:solidFill>
                  <a:prstClr val="white"/>
                </a:solidFill>
              </a:rPr>
              <a:t>HOW TO Calculate the Equilibrium Constant for a Reaction</a:t>
            </a:r>
          </a:p>
        </p:txBody>
      </p:sp>
      <p:sp>
        <p:nvSpPr>
          <p:cNvPr id="6" name="Content Placeholder 5"/>
          <p:cNvSpPr>
            <a:spLocks noGrp="1"/>
          </p:cNvSpPr>
          <p:nvPr>
            <p:ph sz="quarter" idx="14"/>
          </p:nvPr>
        </p:nvSpPr>
        <p:spPr>
          <a:xfrm>
            <a:off x="632902" y="2440580"/>
            <a:ext cx="1316794" cy="447325"/>
          </a:xfrm>
        </p:spPr>
        <p:txBody>
          <a:bodyPr/>
          <a:lstStyle/>
          <a:p>
            <a:pPr marL="0" lvl="0" indent="0" algn="ctr" eaLnBrk="1" hangingPunct="1">
              <a:spcBef>
                <a:spcPct val="0"/>
              </a:spcBef>
              <a:buNone/>
              <a:defRPr/>
            </a:pPr>
            <a:r>
              <a:rPr lang="en-US" sz="2400" b="1" kern="1200" dirty="0">
                <a:solidFill>
                  <a:prstClr val="white"/>
                </a:solidFill>
              </a:rPr>
              <a:t>Step [2]</a:t>
            </a:r>
          </a:p>
        </p:txBody>
      </p:sp>
      <p:sp>
        <p:nvSpPr>
          <p:cNvPr id="7" name="Content Placeholder 6"/>
          <p:cNvSpPr>
            <a:spLocks noGrp="1"/>
          </p:cNvSpPr>
          <p:nvPr>
            <p:ph sz="quarter" idx="15"/>
          </p:nvPr>
        </p:nvSpPr>
        <p:spPr>
          <a:xfrm>
            <a:off x="2123729" y="2280940"/>
            <a:ext cx="6264695" cy="811013"/>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rPr>
              <a:t>Substitute the given concentrations in the equilibrium expression and calculate </a:t>
            </a:r>
            <a:r>
              <a:rPr lang="en-US" altLang="en-US" sz="2400" b="1" i="1" kern="1200" dirty="0">
                <a:solidFill>
                  <a:prstClr val="black"/>
                </a:solidFill>
                <a:latin typeface="Arial" charset="0"/>
                <a:ea typeface="MS PGothic" charset="-128"/>
              </a:rPr>
              <a:t>K</a:t>
            </a:r>
            <a:r>
              <a:rPr lang="en-US" altLang="en-US" sz="2400" b="1" kern="1200" dirty="0">
                <a:solidFill>
                  <a:prstClr val="black"/>
                </a:solidFill>
                <a:latin typeface="Arial" charset="0"/>
                <a:ea typeface="MS PGothic" charset="-128"/>
              </a:rPr>
              <a:t>.</a:t>
            </a:r>
          </a:p>
        </p:txBody>
      </p:sp>
      <p:graphicFrame>
        <p:nvGraphicFramePr>
          <p:cNvPr id="2" name="Object 1">
            <a:extLst>
              <a:ext uri="{FF2B5EF4-FFF2-40B4-BE49-F238E27FC236}">
                <a16:creationId xmlns:a16="http://schemas.microsoft.com/office/drawing/2014/main" id="{56AC7503-15FE-4C4F-BD38-3120B2212134}"/>
              </a:ext>
            </a:extLst>
          </p:cNvPr>
          <p:cNvGraphicFramePr>
            <a:graphicFrameLocks noChangeAspect="1"/>
          </p:cNvGraphicFramePr>
          <p:nvPr>
            <p:extLst>
              <p:ext uri="{D42A27DB-BD31-4B8C-83A1-F6EECF244321}">
                <p14:modId xmlns:p14="http://schemas.microsoft.com/office/powerpoint/2010/main" val="3489473723"/>
              </p:ext>
            </p:extLst>
          </p:nvPr>
        </p:nvGraphicFramePr>
        <p:xfrm>
          <a:off x="1568450" y="3629025"/>
          <a:ext cx="5321300" cy="952500"/>
        </p:xfrm>
        <a:graphic>
          <a:graphicData uri="http://schemas.openxmlformats.org/presentationml/2006/ole">
            <mc:AlternateContent xmlns:mc="http://schemas.openxmlformats.org/markup-compatibility/2006">
              <mc:Choice xmlns:v="urn:schemas-microsoft-com:vml" Requires="v">
                <p:oleObj spid="_x0000_s9315" name="Equation" r:id="rId4" imgW="5321160" imgH="952200" progId="Equation.DSMT4">
                  <p:embed/>
                </p:oleObj>
              </mc:Choice>
              <mc:Fallback>
                <p:oleObj name="Equation" r:id="rId4" imgW="5321160" imgH="952200" progId="Equation.DSMT4">
                  <p:embed/>
                  <p:pic>
                    <p:nvPicPr>
                      <p:cNvPr id="0" name=""/>
                      <p:cNvPicPr/>
                      <p:nvPr/>
                    </p:nvPicPr>
                    <p:blipFill>
                      <a:blip r:embed="rId5"/>
                      <a:stretch>
                        <a:fillRect/>
                      </a:stretch>
                    </p:blipFill>
                    <p:spPr>
                      <a:xfrm>
                        <a:off x="1568450" y="3629025"/>
                        <a:ext cx="5321300" cy="952500"/>
                      </a:xfrm>
                      <a:prstGeom prst="rect">
                        <a:avLst/>
                      </a:prstGeom>
                    </p:spPr>
                  </p:pic>
                </p:oleObj>
              </mc:Fallback>
            </mc:AlternateContent>
          </a:graphicData>
        </a:graphic>
      </p:graphicFrame>
      <p:sp>
        <p:nvSpPr>
          <p:cNvPr id="9" name="Content Placeholder 8"/>
          <p:cNvSpPr>
            <a:spLocks noGrp="1"/>
          </p:cNvSpPr>
          <p:nvPr>
            <p:ph sz="quarter" idx="17"/>
          </p:nvPr>
        </p:nvSpPr>
        <p:spPr>
          <a:xfrm>
            <a:off x="716107" y="5062951"/>
            <a:ext cx="7200800" cy="936104"/>
          </a:xfrm>
        </p:spPr>
        <p:txBody>
          <a:bodyPr/>
          <a:lstStyle/>
          <a:p>
            <a:pPr marL="0" indent="0" eaLnBrk="1" hangingPunct="1">
              <a:spcBef>
                <a:spcPct val="0"/>
              </a:spcBef>
              <a:buNone/>
            </a:pPr>
            <a:r>
              <a:rPr lang="en-US" altLang="en-US" sz="2400" b="1" kern="1200" dirty="0">
                <a:solidFill>
                  <a:prstClr val="black"/>
                </a:solidFill>
                <a:latin typeface="Arial" panose="020B0604020202020204" pitchFamily="34" charset="0"/>
                <a:ea typeface="MS PGothic" charset="-128"/>
                <a:cs typeface="Arial" panose="020B0604020202020204" pitchFamily="34" charset="0"/>
              </a:rPr>
              <a:t>The unit of the answer is always </a:t>
            </a:r>
            <a:r>
              <a:rPr lang="en-US" altLang="en-US" sz="2400" b="1" i="0" kern="1200" dirty="0">
                <a:solidFill>
                  <a:prstClr val="black"/>
                </a:solidFill>
                <a:latin typeface="Arial" panose="020B0604020202020204" pitchFamily="34" charset="0"/>
                <a:ea typeface="MS PGothic" charset="-128"/>
                <a:cs typeface="Arial" panose="020B0604020202020204" pitchFamily="34" charset="0"/>
              </a:rPr>
              <a:t>mol/L</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 (or M), which is usually omitted.</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22465" y="291557"/>
            <a:ext cx="6290738" cy="490601"/>
          </a:xfrm>
        </p:spPr>
        <p:txBody>
          <a:bodyPr/>
          <a:lstStyle/>
          <a:p>
            <a:r>
              <a:rPr lang="en-US" altLang="en-US" sz="3200" b="1" dirty="0">
                <a:solidFill>
                  <a:srgbClr val="000000"/>
                </a:solidFill>
                <a:ea typeface="MS PGothic" charset="-128"/>
                <a:cs typeface="ＭＳ Ｐゴシック" charset="-128"/>
              </a:rPr>
              <a:t>6.6	Le Ch</a:t>
            </a:r>
            <a:r>
              <a:rPr lang="en-US" altLang="en-US" sz="3200" b="1" dirty="0">
                <a:solidFill>
                  <a:srgbClr val="000000"/>
                </a:solidFill>
                <a:latin typeface="Arial" panose="020B0604020202020204" pitchFamily="34" charset="0"/>
                <a:ea typeface="MS PGothic" charset="-128"/>
                <a:cs typeface="Arial" panose="020B0604020202020204" pitchFamily="34" charset="0"/>
              </a:rPr>
              <a:t>â</a:t>
            </a:r>
            <a:r>
              <a:rPr lang="en-US" altLang="en-US" sz="3200" b="1" dirty="0">
                <a:solidFill>
                  <a:srgbClr val="000000"/>
                </a:solidFill>
                <a:ea typeface="MS PGothic" charset="-128"/>
                <a:cs typeface="ＭＳ Ｐゴシック" charset="-128"/>
              </a:rPr>
              <a:t>telier’</a:t>
            </a:r>
            <a:r>
              <a:rPr lang="en-US" altLang="ja-JP" sz="3200" b="1" dirty="0">
                <a:solidFill>
                  <a:srgbClr val="000000"/>
                </a:solidFill>
                <a:ea typeface="MS PGothic" charset="-128"/>
                <a:cs typeface="ＭＳ Ｐゴシック" charset="-128"/>
              </a:rPr>
              <a:t>s Principle (1)</a:t>
            </a:r>
            <a:endParaRPr lang="en-GB" dirty="0"/>
          </a:p>
        </p:txBody>
      </p:sp>
      <p:sp>
        <p:nvSpPr>
          <p:cNvPr id="2" name="Content Placeholder 1"/>
          <p:cNvSpPr>
            <a:spLocks noGrp="1"/>
          </p:cNvSpPr>
          <p:nvPr>
            <p:ph idx="1"/>
          </p:nvPr>
        </p:nvSpPr>
        <p:spPr>
          <a:xfrm>
            <a:off x="753034" y="1371601"/>
            <a:ext cx="7851414" cy="4217639"/>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rPr>
              <a:t>If a chemical system at equilibrium is </a:t>
            </a:r>
            <a:r>
              <a:rPr lang="en-US" altLang="en-US" sz="2400" b="1" kern="1200" dirty="0">
                <a:solidFill>
                  <a:srgbClr val="3366FF"/>
                </a:solidFill>
                <a:latin typeface="Arial" charset="0"/>
                <a:ea typeface="MS PGothic" charset="-128"/>
              </a:rPr>
              <a:t>disturbed </a:t>
            </a:r>
            <a:r>
              <a:rPr lang="en-US" altLang="en-US" sz="2400" b="1" kern="1200" dirty="0">
                <a:solidFill>
                  <a:prstClr val="black"/>
                </a:solidFill>
                <a:latin typeface="Arial" charset="0"/>
                <a:ea typeface="MS PGothic" charset="-128"/>
              </a:rPr>
              <a:t>or</a:t>
            </a:r>
          </a:p>
          <a:p>
            <a:pPr marL="0" lvl="0" indent="0" eaLnBrk="1" hangingPunct="1">
              <a:spcBef>
                <a:spcPct val="0"/>
              </a:spcBef>
              <a:buNone/>
            </a:pPr>
            <a:r>
              <a:rPr lang="en-US" altLang="en-US" sz="2400" b="1" kern="1200" dirty="0">
                <a:solidFill>
                  <a:srgbClr val="3366FF"/>
                </a:solidFill>
                <a:latin typeface="Arial" charset="0"/>
                <a:ea typeface="MS PGothic" charset="-128"/>
              </a:rPr>
              <a:t>stressed</a:t>
            </a:r>
            <a:r>
              <a:rPr lang="en-US" altLang="en-US" sz="2400" b="1" kern="1200" dirty="0">
                <a:solidFill>
                  <a:prstClr val="black"/>
                </a:solidFill>
                <a:latin typeface="Arial" charset="0"/>
                <a:ea typeface="MS PGothic" charset="-128"/>
              </a:rPr>
              <a:t>, the system will react in a direction that</a:t>
            </a:r>
          </a:p>
          <a:p>
            <a:pPr marL="0" lvl="0" indent="0" eaLnBrk="1" hangingPunct="1">
              <a:spcBef>
                <a:spcPct val="0"/>
              </a:spcBef>
              <a:spcAft>
                <a:spcPts val="3200"/>
              </a:spcAft>
              <a:buNone/>
            </a:pPr>
            <a:r>
              <a:rPr lang="en-US" altLang="en-US" sz="2400" b="1" kern="1200" dirty="0">
                <a:solidFill>
                  <a:srgbClr val="3366FF"/>
                </a:solidFill>
                <a:latin typeface="Arial" charset="0"/>
                <a:ea typeface="MS PGothic" charset="-128"/>
              </a:rPr>
              <a:t>counteracts the disturbance </a:t>
            </a:r>
            <a:r>
              <a:rPr lang="en-US" altLang="en-US" sz="2400" b="1" kern="1200" dirty="0">
                <a:solidFill>
                  <a:prstClr val="black"/>
                </a:solidFill>
                <a:latin typeface="Arial" charset="0"/>
                <a:ea typeface="MS PGothic" charset="-128"/>
              </a:rPr>
              <a:t>or relieves the stress.</a:t>
            </a:r>
          </a:p>
          <a:p>
            <a:pPr marL="0" lvl="0" indent="0" eaLnBrk="1" hangingPunct="1">
              <a:spcBef>
                <a:spcPct val="0"/>
              </a:spcBef>
              <a:spcAft>
                <a:spcPts val="3000"/>
              </a:spcAft>
              <a:buNone/>
            </a:pPr>
            <a:r>
              <a:rPr lang="en-US" altLang="en-US" sz="2400" b="1" kern="1200" dirty="0">
                <a:solidFill>
                  <a:prstClr val="black"/>
                </a:solidFill>
                <a:latin typeface="Arial" charset="0"/>
                <a:ea typeface="MS PGothic" charset="-128"/>
              </a:rPr>
              <a:t>Some of the possible disturbances:</a:t>
            </a:r>
          </a:p>
          <a:p>
            <a:pPr eaLnBrk="1" hangingPunct="1">
              <a:spcBef>
                <a:spcPct val="0"/>
              </a:spcBef>
              <a:spcAft>
                <a:spcPts val="3000"/>
              </a:spcAft>
              <a:buClr>
                <a:schemeClr val="tx1"/>
              </a:buClr>
            </a:pPr>
            <a:r>
              <a:rPr lang="en-US" altLang="en-US" sz="2400" b="1" kern="1200" dirty="0">
                <a:solidFill>
                  <a:srgbClr val="3366FF"/>
                </a:solidFill>
                <a:latin typeface="Arial" charset="0"/>
                <a:ea typeface="MS PGothic" charset="-128"/>
              </a:rPr>
              <a:t>Concentration</a:t>
            </a:r>
            <a:r>
              <a:rPr lang="en-US" altLang="en-US" sz="2400" b="1" kern="1200" dirty="0">
                <a:solidFill>
                  <a:prstClr val="black"/>
                </a:solidFill>
                <a:latin typeface="Arial" charset="0"/>
                <a:ea typeface="MS PGothic" charset="-128"/>
              </a:rPr>
              <a:t> changes</a:t>
            </a:r>
          </a:p>
          <a:p>
            <a:pPr eaLnBrk="1" hangingPunct="1">
              <a:spcBef>
                <a:spcPct val="0"/>
              </a:spcBef>
              <a:spcAft>
                <a:spcPts val="3000"/>
              </a:spcAft>
              <a:buClr>
                <a:schemeClr val="tx1"/>
              </a:buClr>
            </a:pPr>
            <a:r>
              <a:rPr lang="en-US" altLang="en-US" sz="2400" b="1" kern="1200" dirty="0">
                <a:solidFill>
                  <a:srgbClr val="3366FF"/>
                </a:solidFill>
                <a:latin typeface="Arial" charset="0"/>
                <a:ea typeface="MS PGothic" charset="-128"/>
              </a:rPr>
              <a:t>Temperature</a:t>
            </a:r>
            <a:r>
              <a:rPr lang="en-US" altLang="en-US" sz="2400" b="1" kern="1200" dirty="0">
                <a:solidFill>
                  <a:prstClr val="black"/>
                </a:solidFill>
                <a:latin typeface="Arial" charset="0"/>
                <a:ea typeface="MS PGothic" charset="-128"/>
              </a:rPr>
              <a:t> changes</a:t>
            </a:r>
          </a:p>
          <a:p>
            <a:pPr eaLnBrk="1" hangingPunct="1">
              <a:spcBef>
                <a:spcPct val="0"/>
              </a:spcBef>
              <a:buClr>
                <a:schemeClr val="tx1"/>
              </a:buClr>
            </a:pPr>
            <a:r>
              <a:rPr lang="en-US" altLang="en-US" sz="2400" b="1" kern="1200" dirty="0">
                <a:solidFill>
                  <a:srgbClr val="3366FF"/>
                </a:solidFill>
                <a:latin typeface="Arial" charset="0"/>
                <a:ea typeface="MS PGothic" charset="-128"/>
              </a:rPr>
              <a:t>Pressure</a:t>
            </a:r>
            <a:r>
              <a:rPr lang="en-US" altLang="en-US" sz="2400" b="1" kern="1200" dirty="0">
                <a:solidFill>
                  <a:prstClr val="black"/>
                </a:solidFill>
                <a:latin typeface="Arial" charset="0"/>
                <a:ea typeface="MS PGothic" charset="-128"/>
              </a:rPr>
              <a:t> changes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06493" y="262036"/>
            <a:ext cx="6546167" cy="534336"/>
          </a:xfrm>
        </p:spPr>
        <p:txBody>
          <a:bodyPr/>
          <a:lstStyle/>
          <a:p>
            <a:r>
              <a:rPr lang="en-US" altLang="en-US" sz="3200" b="1" dirty="0">
                <a:solidFill>
                  <a:srgbClr val="000000"/>
                </a:solidFill>
                <a:ea typeface="MS PGothic" charset="-128"/>
                <a:cs typeface="ＭＳ Ｐゴシック" charset="-128"/>
              </a:rPr>
              <a:t>6.6	Le Ch</a:t>
            </a:r>
            <a:r>
              <a:rPr lang="en-US" altLang="en-US" sz="3200" b="1" dirty="0">
                <a:solidFill>
                  <a:srgbClr val="000000"/>
                </a:solidFill>
                <a:latin typeface="Arial" panose="020B0604020202020204" pitchFamily="34" charset="0"/>
                <a:ea typeface="MS PGothic" charset="-128"/>
                <a:cs typeface="Arial" panose="020B0604020202020204" pitchFamily="34" charset="0"/>
              </a:rPr>
              <a:t>â</a:t>
            </a:r>
            <a:r>
              <a:rPr lang="en-US" altLang="en-US" sz="3200" b="1" dirty="0">
                <a:solidFill>
                  <a:srgbClr val="000000"/>
                </a:solidFill>
                <a:ea typeface="MS PGothic" charset="-128"/>
                <a:cs typeface="ＭＳ Ｐゴシック" charset="-128"/>
              </a:rPr>
              <a:t>telier’</a:t>
            </a:r>
            <a:r>
              <a:rPr lang="en-US" altLang="ja-JP" sz="3200" b="1" dirty="0">
                <a:solidFill>
                  <a:srgbClr val="000000"/>
                </a:solidFill>
                <a:ea typeface="MS PGothic" charset="-128"/>
                <a:cs typeface="ＭＳ Ｐゴシック" charset="-128"/>
              </a:rPr>
              <a:t>s Principle (2)</a:t>
            </a:r>
            <a:endParaRPr lang="en-GB" dirty="0"/>
          </a:p>
        </p:txBody>
      </p:sp>
      <p:sp>
        <p:nvSpPr>
          <p:cNvPr id="2" name="Content Placeholder 1"/>
          <p:cNvSpPr>
            <a:spLocks noGrp="1"/>
          </p:cNvSpPr>
          <p:nvPr>
            <p:ph idx="1"/>
          </p:nvPr>
        </p:nvSpPr>
        <p:spPr>
          <a:xfrm>
            <a:off x="2008350" y="715690"/>
            <a:ext cx="4834880" cy="532656"/>
          </a:xfrm>
        </p:spPr>
        <p:txBody>
          <a:bodyPr/>
          <a:lstStyle/>
          <a:p>
            <a:pPr marL="514350" indent="-514350">
              <a:buFont typeface="+mj-lt"/>
              <a:buAutoNum type="alphaUcPeriod"/>
            </a:pPr>
            <a:r>
              <a:rPr lang="en-US" altLang="ja-JP" sz="2800" b="1" dirty="0">
                <a:solidFill>
                  <a:srgbClr val="000000"/>
                </a:solidFill>
                <a:ea typeface="MS PGothic" charset="-128"/>
                <a:cs typeface="ＭＳ Ｐゴシック" charset="-128"/>
              </a:rPr>
              <a:t>Concentration Changes</a:t>
            </a:r>
            <a:endParaRPr lang="en-GB" dirty="0"/>
          </a:p>
        </p:txBody>
      </p:sp>
      <p:graphicFrame>
        <p:nvGraphicFramePr>
          <p:cNvPr id="7" name="Object 6">
            <a:extLst>
              <a:ext uri="{FF2B5EF4-FFF2-40B4-BE49-F238E27FC236}">
                <a16:creationId xmlns:a16="http://schemas.microsoft.com/office/drawing/2014/main" id="{A5F0A859-CE1F-4DC3-B02B-D19B5EDAB0FE}"/>
              </a:ext>
            </a:extLst>
          </p:cNvPr>
          <p:cNvGraphicFramePr>
            <a:graphicFrameLocks noChangeAspect="1"/>
          </p:cNvGraphicFramePr>
          <p:nvPr>
            <p:extLst>
              <p:ext uri="{D42A27DB-BD31-4B8C-83A1-F6EECF244321}">
                <p14:modId xmlns:p14="http://schemas.microsoft.com/office/powerpoint/2010/main" val="3024419959"/>
              </p:ext>
            </p:extLst>
          </p:nvPr>
        </p:nvGraphicFramePr>
        <p:xfrm>
          <a:off x="1387319" y="1604963"/>
          <a:ext cx="4940300" cy="558800"/>
        </p:xfrm>
        <a:graphic>
          <a:graphicData uri="http://schemas.openxmlformats.org/presentationml/2006/ole">
            <mc:AlternateContent xmlns:mc="http://schemas.openxmlformats.org/markup-compatibility/2006">
              <mc:Choice xmlns:v="urn:schemas-microsoft-com:vml" Requires="v">
                <p:oleObj spid="_x0000_s10335" name="Equation" r:id="rId4" imgW="4940280" imgH="558720" progId="Equation.DSMT4">
                  <p:embed/>
                </p:oleObj>
              </mc:Choice>
              <mc:Fallback>
                <p:oleObj name="Equation" r:id="rId4" imgW="4940280" imgH="558720" progId="Equation.DSMT4">
                  <p:embed/>
                  <p:pic>
                    <p:nvPicPr>
                      <p:cNvPr id="0" name=""/>
                      <p:cNvPicPr/>
                      <p:nvPr/>
                    </p:nvPicPr>
                    <p:blipFill>
                      <a:blip r:embed="rId5"/>
                      <a:stretch>
                        <a:fillRect/>
                      </a:stretch>
                    </p:blipFill>
                    <p:spPr>
                      <a:xfrm>
                        <a:off x="1387319" y="1604963"/>
                        <a:ext cx="4940300" cy="558800"/>
                      </a:xfrm>
                      <a:prstGeom prst="rect">
                        <a:avLst/>
                      </a:prstGeom>
                    </p:spPr>
                  </p:pic>
                </p:oleObj>
              </mc:Fallback>
            </mc:AlternateContent>
          </a:graphicData>
        </a:graphic>
      </p:graphicFrame>
      <p:sp>
        <p:nvSpPr>
          <p:cNvPr id="4" name="Content Placeholder 3"/>
          <p:cNvSpPr>
            <a:spLocks noGrp="1"/>
          </p:cNvSpPr>
          <p:nvPr>
            <p:ph sz="quarter" idx="14"/>
          </p:nvPr>
        </p:nvSpPr>
        <p:spPr>
          <a:xfrm>
            <a:off x="679667" y="2258652"/>
            <a:ext cx="6081395" cy="504056"/>
          </a:xfrm>
        </p:spPr>
        <p:txBody>
          <a:bodyPr/>
          <a:lstStyle/>
          <a:p>
            <a:pPr marL="0" lvl="0" indent="0" eaLnBrk="1" hangingPunct="1">
              <a:spcBef>
                <a:spcPct val="0"/>
              </a:spcBef>
              <a:buNone/>
            </a:pPr>
            <a:r>
              <a:rPr lang="en-US" altLang="en-US" sz="2400" b="1" kern="1200" dirty="0">
                <a:solidFill>
                  <a:prstClr val="black"/>
                </a:solidFill>
                <a:latin typeface="Arial" panose="020B0604020202020204" pitchFamily="34" charset="0"/>
                <a:ea typeface="MS PGothic" charset="-128"/>
                <a:cs typeface="Arial" panose="020B0604020202020204" pitchFamily="34" charset="0"/>
              </a:rPr>
              <a:t>What happens if </a:t>
            </a:r>
            <a:r>
              <a:rPr lang="en-US" altLang="en-US" sz="2400" b="1" i="0" kern="1200" dirty="0">
                <a:solidFill>
                  <a:prstClr val="black"/>
                </a:solidFill>
                <a:latin typeface="Arial" panose="020B0604020202020204" pitchFamily="34" charset="0"/>
                <a:ea typeface="MS PGothic" charset="-128"/>
                <a:cs typeface="Arial" panose="020B0604020202020204" pitchFamily="34" charset="0"/>
              </a:rPr>
              <a:t>[CO(</a:t>
            </a:r>
            <a:r>
              <a:rPr lang="en-US" altLang="en-US" sz="2400" b="1" i="1" kern="1200" dirty="0">
                <a:solidFill>
                  <a:prstClr val="black"/>
                </a:solidFill>
                <a:latin typeface="Arial" panose="020B0604020202020204" pitchFamily="34" charset="0"/>
                <a:ea typeface="MS PGothic" charset="-128"/>
                <a:cs typeface="Arial" panose="020B0604020202020204" pitchFamily="34" charset="0"/>
              </a:rPr>
              <a:t>g</a:t>
            </a:r>
            <a:r>
              <a:rPr lang="en-US" altLang="en-US" sz="2400" b="1" i="0" kern="1200" dirty="0">
                <a:solidFill>
                  <a:prstClr val="black"/>
                </a:solidFill>
                <a:latin typeface="Arial" panose="020B0604020202020204" pitchFamily="34" charset="0"/>
                <a:ea typeface="MS PGothic" charset="-128"/>
                <a:cs typeface="Arial" panose="020B0604020202020204" pitchFamily="34" charset="0"/>
              </a:rPr>
              <a:t>)]</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 is </a:t>
            </a:r>
            <a:r>
              <a:rPr lang="en-US" altLang="en-US" sz="2400" b="1" kern="1200" dirty="0">
                <a:solidFill>
                  <a:srgbClr val="3366FF"/>
                </a:solidFill>
                <a:latin typeface="Arial" panose="020B0604020202020204" pitchFamily="34" charset="0"/>
                <a:ea typeface="MS PGothic" charset="-128"/>
                <a:cs typeface="Arial" panose="020B0604020202020204" pitchFamily="34" charset="0"/>
              </a:rPr>
              <a:t>increased</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a:t>
            </a:r>
          </a:p>
        </p:txBody>
      </p:sp>
      <p:pic>
        <p:nvPicPr>
          <p:cNvPr id="61449" name="Picture 14" descr="This figure shows the reaction of carbon monoxide (CO) with oxygen (O2) to form carbon dioxide (CO2). The reactants and products are shown at equilibrium. When  concentration of CO is increased, the equilibrium gets disturbed and, as a result, the rate of the forward reaction increases to produce more CO2.  Therefore, addiing more reactant drives the reaction to the righ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35150" y="2994025"/>
            <a:ext cx="4986338"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p:cNvSpPr>
            <a:spLocks noGrp="1"/>
          </p:cNvSpPr>
          <p:nvPr>
            <p:ph sz="quarter" idx="15"/>
          </p:nvPr>
        </p:nvSpPr>
        <p:spPr>
          <a:xfrm>
            <a:off x="1066800" y="5509929"/>
            <a:ext cx="6673552" cy="1087423"/>
          </a:xfrm>
        </p:spPr>
        <p:txBody>
          <a:bodyPr/>
          <a:lstStyle/>
          <a:p>
            <a:pPr marL="234950" indent="-234950" eaLnBrk="1" hangingPunct="1">
              <a:lnSpc>
                <a:spcPct val="130000"/>
              </a:lnSpc>
              <a:spcBef>
                <a:spcPct val="0"/>
              </a:spcBef>
            </a:pPr>
            <a:r>
              <a:rPr lang="en-US" altLang="en-US" sz="2400" b="1" kern="1200" dirty="0">
                <a:solidFill>
                  <a:prstClr val="black"/>
                </a:solidFill>
                <a:latin typeface="Arial" panose="020B0604020202020204" pitchFamily="34" charset="0"/>
                <a:ea typeface="MS PGothic" charset="-128"/>
                <a:cs typeface="Arial" panose="020B0604020202020204" pitchFamily="34" charset="0"/>
              </a:rPr>
              <a:t>The concentration of </a:t>
            </a:r>
            <a:r>
              <a:rPr lang="en-US" altLang="en-US" sz="2400" b="1" i="0" kern="1200" dirty="0">
                <a:solidFill>
                  <a:prstClr val="black"/>
                </a:solidFill>
                <a:latin typeface="Arial" panose="020B0604020202020204" pitchFamily="34" charset="0"/>
                <a:ea typeface="MS PGothic" charset="-128"/>
                <a:cs typeface="Arial" panose="020B0604020202020204" pitchFamily="34" charset="0"/>
              </a:rPr>
              <a:t>O</a:t>
            </a:r>
            <a:r>
              <a:rPr lang="en-US" altLang="en-US" sz="2400" b="1" i="0" kern="1200" baseline="-25000" dirty="0">
                <a:solidFill>
                  <a:prstClr val="black"/>
                </a:solidFill>
                <a:latin typeface="Arial" panose="020B0604020202020204" pitchFamily="34" charset="0"/>
                <a:ea typeface="MS PGothic" charset="-128"/>
                <a:cs typeface="Arial" panose="020B0604020202020204" pitchFamily="34" charset="0"/>
              </a:rPr>
              <a:t>2</a:t>
            </a:r>
            <a:r>
              <a:rPr lang="en-US" altLang="en-US" sz="2400" b="1" i="0" kern="1200" dirty="0">
                <a:solidFill>
                  <a:prstClr val="black"/>
                </a:solidFill>
                <a:latin typeface="Arial" panose="020B0604020202020204" pitchFamily="34" charset="0"/>
                <a:ea typeface="MS PGothic" charset="-128"/>
                <a:cs typeface="Arial" panose="020B0604020202020204" pitchFamily="34" charset="0"/>
              </a:rPr>
              <a:t>(</a:t>
            </a:r>
            <a:r>
              <a:rPr lang="en-US" altLang="en-US" sz="2400" b="1" i="1" kern="1200" dirty="0">
                <a:solidFill>
                  <a:prstClr val="black"/>
                </a:solidFill>
                <a:latin typeface="Arial" panose="020B0604020202020204" pitchFamily="34" charset="0"/>
                <a:ea typeface="MS PGothic" charset="-128"/>
                <a:cs typeface="Arial" panose="020B0604020202020204" pitchFamily="34" charset="0"/>
              </a:rPr>
              <a:t>g</a:t>
            </a:r>
            <a:r>
              <a:rPr lang="en-US" altLang="en-US" sz="2400" b="1" i="0" kern="1200" dirty="0">
                <a:solidFill>
                  <a:prstClr val="black"/>
                </a:solidFill>
                <a:latin typeface="Arial" panose="020B0604020202020204" pitchFamily="34" charset="0"/>
                <a:ea typeface="MS PGothic" charset="-128"/>
                <a:cs typeface="Arial" panose="020B0604020202020204" pitchFamily="34" charset="0"/>
              </a:rPr>
              <a:t>)</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 will </a:t>
            </a:r>
            <a:r>
              <a:rPr lang="en-US" altLang="en-US" sz="2400" b="1" kern="1200" dirty="0">
                <a:solidFill>
                  <a:srgbClr val="D90000"/>
                </a:solidFill>
                <a:latin typeface="Arial" panose="020B0604020202020204" pitchFamily="34" charset="0"/>
                <a:ea typeface="MS PGothic" charset="-128"/>
                <a:cs typeface="Arial" panose="020B0604020202020204" pitchFamily="34" charset="0"/>
              </a:rPr>
              <a:t>decrease</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a:t>
            </a:r>
          </a:p>
          <a:p>
            <a:pPr marL="234950" indent="-234950" eaLnBrk="1" hangingPunct="1">
              <a:lnSpc>
                <a:spcPct val="130000"/>
              </a:lnSpc>
              <a:spcBef>
                <a:spcPct val="0"/>
              </a:spcBef>
            </a:pPr>
            <a:r>
              <a:rPr lang="en-US" altLang="en-US" sz="2400" b="1" kern="1200" dirty="0">
                <a:solidFill>
                  <a:prstClr val="black"/>
                </a:solidFill>
                <a:latin typeface="Arial" panose="020B0604020202020204" pitchFamily="34" charset="0"/>
                <a:ea typeface="MS PGothic" charset="-128"/>
                <a:cs typeface="Arial" panose="020B0604020202020204" pitchFamily="34" charset="0"/>
              </a:rPr>
              <a:t>The concentration of </a:t>
            </a:r>
            <a:r>
              <a:rPr lang="en-US" altLang="en-US" sz="2400" b="1" i="0" kern="1200" dirty="0">
                <a:solidFill>
                  <a:prstClr val="black"/>
                </a:solidFill>
                <a:latin typeface="Arial" panose="020B0604020202020204" pitchFamily="34" charset="0"/>
                <a:ea typeface="MS PGothic" charset="-128"/>
                <a:cs typeface="Arial" panose="020B0604020202020204" pitchFamily="34" charset="0"/>
              </a:rPr>
              <a:t>CO</a:t>
            </a:r>
            <a:r>
              <a:rPr lang="en-US" altLang="en-US" sz="2400" b="1" i="0" kern="1200" baseline="-25000" dirty="0">
                <a:solidFill>
                  <a:prstClr val="black"/>
                </a:solidFill>
                <a:latin typeface="Arial" panose="020B0604020202020204" pitchFamily="34" charset="0"/>
                <a:ea typeface="MS PGothic" charset="-128"/>
                <a:cs typeface="Arial" panose="020B0604020202020204" pitchFamily="34" charset="0"/>
              </a:rPr>
              <a:t>2</a:t>
            </a:r>
            <a:r>
              <a:rPr lang="en-US" altLang="en-US" sz="2400" b="1" i="0" kern="1200" dirty="0">
                <a:solidFill>
                  <a:prstClr val="black"/>
                </a:solidFill>
                <a:latin typeface="Arial" panose="020B0604020202020204" pitchFamily="34" charset="0"/>
                <a:ea typeface="MS PGothic" charset="-128"/>
                <a:cs typeface="Arial" panose="020B0604020202020204" pitchFamily="34" charset="0"/>
              </a:rPr>
              <a:t>(</a:t>
            </a:r>
            <a:r>
              <a:rPr lang="en-US" altLang="en-US" sz="2400" b="1" i="1" kern="1200" dirty="0">
                <a:solidFill>
                  <a:prstClr val="black"/>
                </a:solidFill>
                <a:latin typeface="Arial" panose="020B0604020202020204" pitchFamily="34" charset="0"/>
                <a:ea typeface="MS PGothic" charset="-128"/>
                <a:cs typeface="Arial" panose="020B0604020202020204" pitchFamily="34" charset="0"/>
              </a:rPr>
              <a:t>g</a:t>
            </a:r>
            <a:r>
              <a:rPr lang="en-US" altLang="en-US" sz="2400" b="1" i="0" kern="1200" dirty="0">
                <a:solidFill>
                  <a:prstClr val="black"/>
                </a:solidFill>
                <a:latin typeface="Arial" panose="020B0604020202020204" pitchFamily="34" charset="0"/>
                <a:ea typeface="MS PGothic" charset="-128"/>
                <a:cs typeface="Arial" panose="020B0604020202020204" pitchFamily="34" charset="0"/>
              </a:rPr>
              <a:t>)</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 will </a:t>
            </a:r>
            <a:r>
              <a:rPr lang="en-US" altLang="en-US" sz="2400" b="1" kern="1200" dirty="0">
                <a:solidFill>
                  <a:srgbClr val="3366FF"/>
                </a:solidFill>
                <a:latin typeface="Arial" panose="020B0604020202020204" pitchFamily="34" charset="0"/>
                <a:ea typeface="MS PGothic" charset="-128"/>
                <a:cs typeface="Arial" panose="020B0604020202020204" pitchFamily="34" charset="0"/>
              </a:rPr>
              <a:t>increase</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06493" y="262036"/>
            <a:ext cx="6546167" cy="534336"/>
          </a:xfrm>
        </p:spPr>
        <p:txBody>
          <a:bodyPr/>
          <a:lstStyle/>
          <a:p>
            <a:r>
              <a:rPr lang="en-US" altLang="en-US" sz="3200" b="1" dirty="0">
                <a:solidFill>
                  <a:srgbClr val="000000"/>
                </a:solidFill>
                <a:ea typeface="MS PGothic" charset="-128"/>
                <a:cs typeface="ＭＳ Ｐゴシック" charset="-128"/>
              </a:rPr>
              <a:t>6.6	Le Ch</a:t>
            </a:r>
            <a:r>
              <a:rPr lang="en-US" altLang="en-US" sz="3200" b="1" dirty="0">
                <a:solidFill>
                  <a:srgbClr val="000000"/>
                </a:solidFill>
                <a:latin typeface="Arial" panose="020B0604020202020204" pitchFamily="34" charset="0"/>
                <a:ea typeface="MS PGothic" charset="-128"/>
                <a:cs typeface="Arial" panose="020B0604020202020204" pitchFamily="34" charset="0"/>
              </a:rPr>
              <a:t>â</a:t>
            </a:r>
            <a:r>
              <a:rPr lang="en-US" altLang="en-US" sz="3200" b="1" dirty="0">
                <a:solidFill>
                  <a:srgbClr val="000000"/>
                </a:solidFill>
                <a:ea typeface="MS PGothic" charset="-128"/>
                <a:cs typeface="ＭＳ Ｐゴシック" charset="-128"/>
              </a:rPr>
              <a:t>telier’</a:t>
            </a:r>
            <a:r>
              <a:rPr lang="en-US" altLang="ja-JP" sz="3200" b="1" dirty="0">
                <a:solidFill>
                  <a:srgbClr val="000000"/>
                </a:solidFill>
                <a:ea typeface="MS PGothic" charset="-128"/>
                <a:cs typeface="ＭＳ Ｐゴシック" charset="-128"/>
              </a:rPr>
              <a:t>s Principle (3)</a:t>
            </a:r>
            <a:endParaRPr lang="en-GB" dirty="0"/>
          </a:p>
        </p:txBody>
      </p:sp>
      <p:sp>
        <p:nvSpPr>
          <p:cNvPr id="2" name="Content Placeholder 1"/>
          <p:cNvSpPr>
            <a:spLocks noGrp="1"/>
          </p:cNvSpPr>
          <p:nvPr>
            <p:ph idx="1"/>
          </p:nvPr>
        </p:nvSpPr>
        <p:spPr>
          <a:xfrm>
            <a:off x="2008350" y="715690"/>
            <a:ext cx="4834880" cy="532656"/>
          </a:xfrm>
        </p:spPr>
        <p:txBody>
          <a:bodyPr/>
          <a:lstStyle/>
          <a:p>
            <a:pPr marL="514350" indent="-514350">
              <a:buFont typeface="+mj-lt"/>
              <a:buAutoNum type="alphaUcPeriod"/>
            </a:pPr>
            <a:r>
              <a:rPr lang="en-US" altLang="ja-JP" sz="2800" b="1" dirty="0">
                <a:solidFill>
                  <a:srgbClr val="000000"/>
                </a:solidFill>
                <a:ea typeface="MS PGothic" charset="-128"/>
                <a:cs typeface="ＭＳ Ｐゴシック" charset="-128"/>
              </a:rPr>
              <a:t>Concentration Changes</a:t>
            </a:r>
            <a:endParaRPr lang="en-GB" dirty="0"/>
          </a:p>
        </p:txBody>
      </p:sp>
      <p:graphicFrame>
        <p:nvGraphicFramePr>
          <p:cNvPr id="7" name="Object 6">
            <a:extLst>
              <a:ext uri="{FF2B5EF4-FFF2-40B4-BE49-F238E27FC236}">
                <a16:creationId xmlns:a16="http://schemas.microsoft.com/office/drawing/2014/main" id="{7E78F660-F1CB-4F86-84DD-B854839A52C8}"/>
              </a:ext>
            </a:extLst>
          </p:cNvPr>
          <p:cNvGraphicFramePr>
            <a:graphicFrameLocks noChangeAspect="1"/>
          </p:cNvGraphicFramePr>
          <p:nvPr>
            <p:extLst>
              <p:ext uri="{D42A27DB-BD31-4B8C-83A1-F6EECF244321}">
                <p14:modId xmlns:p14="http://schemas.microsoft.com/office/powerpoint/2010/main" val="1554284532"/>
              </p:ext>
            </p:extLst>
          </p:nvPr>
        </p:nvGraphicFramePr>
        <p:xfrm>
          <a:off x="1400175" y="1601788"/>
          <a:ext cx="4940300" cy="558800"/>
        </p:xfrm>
        <a:graphic>
          <a:graphicData uri="http://schemas.openxmlformats.org/presentationml/2006/ole">
            <mc:AlternateContent xmlns:mc="http://schemas.openxmlformats.org/markup-compatibility/2006">
              <mc:Choice xmlns:v="urn:schemas-microsoft-com:vml" Requires="v">
                <p:oleObj spid="_x0000_s11353" name="Equation" r:id="rId4" imgW="4940280" imgH="558720" progId="Equation.DSMT4">
                  <p:embed/>
                </p:oleObj>
              </mc:Choice>
              <mc:Fallback>
                <p:oleObj name="Equation" r:id="rId4" imgW="4940280" imgH="558720" progId="Equation.DSMT4">
                  <p:embed/>
                  <p:pic>
                    <p:nvPicPr>
                      <p:cNvPr id="0" name=""/>
                      <p:cNvPicPr/>
                      <p:nvPr/>
                    </p:nvPicPr>
                    <p:blipFill>
                      <a:blip r:embed="rId5"/>
                      <a:stretch>
                        <a:fillRect/>
                      </a:stretch>
                    </p:blipFill>
                    <p:spPr>
                      <a:xfrm>
                        <a:off x="1400175" y="1601788"/>
                        <a:ext cx="4940300" cy="558800"/>
                      </a:xfrm>
                      <a:prstGeom prst="rect">
                        <a:avLst/>
                      </a:prstGeom>
                    </p:spPr>
                  </p:pic>
                </p:oleObj>
              </mc:Fallback>
            </mc:AlternateContent>
          </a:graphicData>
        </a:graphic>
      </p:graphicFrame>
      <p:sp>
        <p:nvSpPr>
          <p:cNvPr id="4" name="Content Placeholder 3"/>
          <p:cNvSpPr>
            <a:spLocks noGrp="1"/>
          </p:cNvSpPr>
          <p:nvPr>
            <p:ph sz="quarter" idx="14"/>
          </p:nvPr>
        </p:nvSpPr>
        <p:spPr>
          <a:xfrm>
            <a:off x="679667" y="2258652"/>
            <a:ext cx="6081395" cy="504056"/>
          </a:xfrm>
        </p:spPr>
        <p:txBody>
          <a:bodyPr/>
          <a:lstStyle/>
          <a:p>
            <a:pPr marL="0" lvl="0" indent="0" eaLnBrk="1" hangingPunct="1">
              <a:spcBef>
                <a:spcPct val="0"/>
              </a:spcBef>
              <a:buNone/>
            </a:pPr>
            <a:r>
              <a:rPr lang="en-US" altLang="en-US" sz="2400" b="1" kern="1200" dirty="0">
                <a:solidFill>
                  <a:prstClr val="black"/>
                </a:solidFill>
                <a:latin typeface="Arial" panose="020B0604020202020204" pitchFamily="34" charset="0"/>
                <a:ea typeface="MS PGothic" charset="-128"/>
                <a:cs typeface="Arial" panose="020B0604020202020204" pitchFamily="34" charset="0"/>
              </a:rPr>
              <a:t>What happens if </a:t>
            </a:r>
            <a:r>
              <a:rPr lang="en-US" altLang="en-US" sz="2400" b="1" i="0" kern="1200" dirty="0">
                <a:solidFill>
                  <a:prstClr val="black"/>
                </a:solidFill>
                <a:latin typeface="Arial" panose="020B0604020202020204" pitchFamily="34" charset="0"/>
                <a:ea typeface="MS PGothic" charset="-128"/>
                <a:cs typeface="Arial" panose="020B0604020202020204" pitchFamily="34" charset="0"/>
              </a:rPr>
              <a:t>[CO</a:t>
            </a:r>
            <a:r>
              <a:rPr lang="en-US" altLang="en-US" sz="2400" b="1" i="0" kern="1200" baseline="-25000" dirty="0">
                <a:solidFill>
                  <a:prstClr val="black"/>
                </a:solidFill>
                <a:latin typeface="Arial" panose="020B0604020202020204" pitchFamily="34" charset="0"/>
                <a:ea typeface="MS PGothic" charset="-128"/>
                <a:cs typeface="Arial" panose="020B0604020202020204" pitchFamily="34" charset="0"/>
              </a:rPr>
              <a:t>2</a:t>
            </a:r>
            <a:r>
              <a:rPr lang="en-US" altLang="en-US" sz="2400" b="1" i="0" kern="1200" dirty="0">
                <a:solidFill>
                  <a:prstClr val="black"/>
                </a:solidFill>
                <a:latin typeface="Arial" panose="020B0604020202020204" pitchFamily="34" charset="0"/>
                <a:ea typeface="MS PGothic" charset="-128"/>
                <a:cs typeface="Arial" panose="020B0604020202020204" pitchFamily="34" charset="0"/>
              </a:rPr>
              <a:t>(</a:t>
            </a:r>
            <a:r>
              <a:rPr lang="en-US" altLang="en-US" sz="2400" b="1" i="1" kern="1200" dirty="0">
                <a:solidFill>
                  <a:prstClr val="black"/>
                </a:solidFill>
                <a:latin typeface="Arial" panose="020B0604020202020204" pitchFamily="34" charset="0"/>
                <a:ea typeface="MS PGothic" charset="-128"/>
                <a:cs typeface="Arial" panose="020B0604020202020204" pitchFamily="34" charset="0"/>
              </a:rPr>
              <a:t>g</a:t>
            </a:r>
            <a:r>
              <a:rPr lang="en-US" altLang="en-US" sz="2400" b="1" i="0" kern="1200" dirty="0">
                <a:solidFill>
                  <a:prstClr val="black"/>
                </a:solidFill>
                <a:latin typeface="Arial" panose="020B0604020202020204" pitchFamily="34" charset="0"/>
                <a:ea typeface="MS PGothic" charset="-128"/>
                <a:cs typeface="Arial" panose="020B0604020202020204" pitchFamily="34" charset="0"/>
              </a:rPr>
              <a:t>)] </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is </a:t>
            </a:r>
            <a:r>
              <a:rPr lang="en-US" altLang="en-US" sz="2400" b="1" kern="1200" dirty="0">
                <a:solidFill>
                  <a:srgbClr val="3366FF"/>
                </a:solidFill>
                <a:latin typeface="Arial" panose="020B0604020202020204" pitchFamily="34" charset="0"/>
                <a:ea typeface="MS PGothic" charset="-128"/>
                <a:cs typeface="Arial" panose="020B0604020202020204" pitchFamily="34" charset="0"/>
              </a:rPr>
              <a:t>increased</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 </a:t>
            </a:r>
          </a:p>
        </p:txBody>
      </p:sp>
      <p:pic>
        <p:nvPicPr>
          <p:cNvPr id="8" name="Picture 15" descr="This figure shows the reaction of carbon monoxide (CO) with oxygen (O2) to form carbon dioxide (CO2). The reactants and products are shown at equilibrium. When  concentration of carbon dioxide (CO2) is increased, the equilibrium gets disturbed and, as a result, the rate of the reverse reaction increases to produce more CO and O2.  Therefore, addiing more product drives the reaction to the lef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35150" y="2997200"/>
            <a:ext cx="4803775" cy="231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p:cNvSpPr>
            <a:spLocks noGrp="1"/>
          </p:cNvSpPr>
          <p:nvPr>
            <p:ph sz="quarter" idx="15"/>
          </p:nvPr>
        </p:nvSpPr>
        <p:spPr>
          <a:xfrm>
            <a:off x="679667" y="5509929"/>
            <a:ext cx="7132693" cy="1087423"/>
          </a:xfrm>
        </p:spPr>
        <p:txBody>
          <a:bodyPr/>
          <a:lstStyle/>
          <a:p>
            <a:pPr marL="0" indent="0" eaLnBrk="1" hangingPunct="1">
              <a:lnSpc>
                <a:spcPct val="130000"/>
              </a:lnSpc>
              <a:spcBef>
                <a:spcPct val="0"/>
              </a:spcBef>
              <a:spcAft>
                <a:spcPts val="1500"/>
              </a:spcAft>
              <a:buNone/>
            </a:pPr>
            <a:r>
              <a:rPr lang="en-US" altLang="en-US" sz="2400" b="1" kern="1200" dirty="0">
                <a:solidFill>
                  <a:prstClr val="black"/>
                </a:solidFill>
                <a:latin typeface="Arial" panose="020B0604020202020204" pitchFamily="34" charset="0"/>
                <a:ea typeface="MS PGothic" charset="-128"/>
                <a:cs typeface="Arial" panose="020B0604020202020204" pitchFamily="34" charset="0"/>
              </a:rPr>
              <a:t>The concentration of </a:t>
            </a:r>
            <a:r>
              <a:rPr lang="en-US" altLang="en-US" sz="2400" b="1" i="0" kern="1200" dirty="0">
                <a:solidFill>
                  <a:prstClr val="black"/>
                </a:solidFill>
                <a:latin typeface="Arial" panose="020B0604020202020204" pitchFamily="34" charset="0"/>
                <a:ea typeface="MS PGothic" charset="-128"/>
                <a:cs typeface="Arial" panose="020B0604020202020204" pitchFamily="34" charset="0"/>
              </a:rPr>
              <a:t>CO(</a:t>
            </a:r>
            <a:r>
              <a:rPr lang="en-US" altLang="en-US" sz="2400" b="1" i="1" kern="1200" dirty="0">
                <a:solidFill>
                  <a:prstClr val="black"/>
                </a:solidFill>
                <a:latin typeface="Arial" panose="020B0604020202020204" pitchFamily="34" charset="0"/>
                <a:ea typeface="MS PGothic" charset="-128"/>
                <a:cs typeface="Arial" panose="020B0604020202020204" pitchFamily="34" charset="0"/>
              </a:rPr>
              <a:t>g</a:t>
            </a:r>
            <a:r>
              <a:rPr lang="en-US" altLang="en-US" sz="2400" b="1" i="0" kern="1200" dirty="0">
                <a:solidFill>
                  <a:prstClr val="black"/>
                </a:solidFill>
                <a:latin typeface="Arial" panose="020B0604020202020204" pitchFamily="34" charset="0"/>
                <a:ea typeface="MS PGothic" charset="-128"/>
                <a:cs typeface="Arial" panose="020B0604020202020204" pitchFamily="34" charset="0"/>
              </a:rPr>
              <a:t>)</a:t>
            </a:r>
            <a:r>
              <a:rPr lang="en-US" altLang="en-US" sz="2400" b="1" i="1" kern="1200" dirty="0">
                <a:solidFill>
                  <a:prstClr val="black"/>
                </a:solidFill>
                <a:latin typeface="Arial" panose="020B0604020202020204" pitchFamily="34" charset="0"/>
                <a:ea typeface="MS PGothic" charset="-128"/>
                <a:cs typeface="Arial" panose="020B0604020202020204" pitchFamily="34" charset="0"/>
              </a:rPr>
              <a:t> </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will </a:t>
            </a:r>
            <a:r>
              <a:rPr lang="en-US" altLang="en-US" sz="2400" b="1" kern="1200" dirty="0">
                <a:solidFill>
                  <a:srgbClr val="3366FF"/>
                </a:solidFill>
                <a:latin typeface="Arial" panose="020B0604020202020204" pitchFamily="34" charset="0"/>
                <a:ea typeface="MS PGothic" charset="-128"/>
                <a:cs typeface="Arial" panose="020B0604020202020204" pitchFamily="34" charset="0"/>
              </a:rPr>
              <a:t>increase</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a:t>
            </a:r>
          </a:p>
          <a:p>
            <a:pPr marL="0" indent="0" eaLnBrk="1" hangingPunct="1">
              <a:lnSpc>
                <a:spcPct val="130000"/>
              </a:lnSpc>
              <a:spcBef>
                <a:spcPct val="0"/>
              </a:spcBef>
              <a:spcAft>
                <a:spcPts val="1500"/>
              </a:spcAft>
              <a:buNone/>
            </a:pPr>
            <a:r>
              <a:rPr lang="en-US" altLang="en-US" sz="2400" b="1" kern="1200" dirty="0">
                <a:solidFill>
                  <a:prstClr val="black"/>
                </a:solidFill>
                <a:latin typeface="Arial" panose="020B0604020202020204" pitchFamily="34" charset="0"/>
                <a:ea typeface="MS PGothic" charset="-128"/>
                <a:cs typeface="Arial" panose="020B0604020202020204" pitchFamily="34" charset="0"/>
              </a:rPr>
              <a:t>The concentration of </a:t>
            </a:r>
            <a:r>
              <a:rPr lang="en-US" altLang="en-US" sz="2400" b="1" i="0" kern="1200" dirty="0">
                <a:solidFill>
                  <a:prstClr val="black"/>
                </a:solidFill>
                <a:latin typeface="Arial" panose="020B0604020202020204" pitchFamily="34" charset="0"/>
                <a:ea typeface="MS PGothic" charset="-128"/>
                <a:cs typeface="Arial" panose="020B0604020202020204" pitchFamily="34" charset="0"/>
              </a:rPr>
              <a:t>O</a:t>
            </a:r>
            <a:r>
              <a:rPr lang="en-US" altLang="en-US" sz="2400" b="1" i="0" kern="1200" baseline="-25000" dirty="0">
                <a:solidFill>
                  <a:prstClr val="black"/>
                </a:solidFill>
                <a:latin typeface="Arial" panose="020B0604020202020204" pitchFamily="34" charset="0"/>
                <a:ea typeface="MS PGothic" charset="-128"/>
                <a:cs typeface="Arial" panose="020B0604020202020204" pitchFamily="34" charset="0"/>
              </a:rPr>
              <a:t>2</a:t>
            </a:r>
            <a:r>
              <a:rPr lang="en-US" altLang="en-US" sz="2400" b="1" i="0" kern="1200" dirty="0">
                <a:solidFill>
                  <a:prstClr val="black"/>
                </a:solidFill>
                <a:latin typeface="Arial" panose="020B0604020202020204" pitchFamily="34" charset="0"/>
                <a:ea typeface="MS PGothic" charset="-128"/>
                <a:cs typeface="Arial" panose="020B0604020202020204" pitchFamily="34" charset="0"/>
              </a:rPr>
              <a:t>(</a:t>
            </a:r>
            <a:r>
              <a:rPr lang="en-US" altLang="en-US" sz="2400" b="1" i="1" kern="1200" dirty="0">
                <a:solidFill>
                  <a:prstClr val="black"/>
                </a:solidFill>
                <a:latin typeface="Arial" panose="020B0604020202020204" pitchFamily="34" charset="0"/>
                <a:ea typeface="MS PGothic" charset="-128"/>
                <a:cs typeface="Arial" panose="020B0604020202020204" pitchFamily="34" charset="0"/>
              </a:rPr>
              <a:t>g</a:t>
            </a:r>
            <a:r>
              <a:rPr lang="en-US" altLang="en-US" sz="2400" b="1" i="0" kern="1200" dirty="0">
                <a:solidFill>
                  <a:prstClr val="black"/>
                </a:solidFill>
                <a:latin typeface="Arial" panose="020B0604020202020204" pitchFamily="34" charset="0"/>
                <a:ea typeface="MS PGothic" charset="-128"/>
                <a:cs typeface="Arial" panose="020B0604020202020204" pitchFamily="34" charset="0"/>
              </a:rPr>
              <a:t>)</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 will </a:t>
            </a:r>
            <a:r>
              <a:rPr lang="en-US" altLang="en-US" sz="2400" b="1" kern="1200" dirty="0">
                <a:solidFill>
                  <a:srgbClr val="3366FF"/>
                </a:solidFill>
                <a:latin typeface="Arial" panose="020B0604020202020204" pitchFamily="34" charset="0"/>
                <a:ea typeface="MS PGothic" charset="-128"/>
                <a:cs typeface="Arial" panose="020B0604020202020204" pitchFamily="34" charset="0"/>
              </a:rPr>
              <a:t>increase</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a:t>
            </a:r>
          </a:p>
        </p:txBody>
      </p:sp>
    </p:spTree>
    <p:extLst>
      <p:ext uri="{BB962C8B-B14F-4D97-AF65-F5344CB8AC3E}">
        <p14:creationId xmlns:p14="http://schemas.microsoft.com/office/powerpoint/2010/main" val="42801753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739823" y="260648"/>
            <a:ext cx="6290738" cy="525991"/>
          </a:xfrm>
        </p:spPr>
        <p:txBody>
          <a:bodyPr/>
          <a:lstStyle/>
          <a:p>
            <a:r>
              <a:rPr lang="en-US" altLang="en-US" sz="3200" b="1" dirty="0">
                <a:solidFill>
                  <a:srgbClr val="000000"/>
                </a:solidFill>
                <a:ea typeface="MS PGothic" charset="-128"/>
                <a:cs typeface="ＭＳ Ｐゴシック" charset="-128"/>
              </a:rPr>
              <a:t>6.6	Le Ch</a:t>
            </a:r>
            <a:r>
              <a:rPr lang="en-US" altLang="en-US" sz="3200" b="1" dirty="0">
                <a:solidFill>
                  <a:srgbClr val="000000"/>
                </a:solidFill>
                <a:latin typeface="Arial" panose="020B0604020202020204" pitchFamily="34" charset="0"/>
                <a:ea typeface="MS PGothic" charset="-128"/>
                <a:cs typeface="Arial" panose="020B0604020202020204" pitchFamily="34" charset="0"/>
              </a:rPr>
              <a:t>â</a:t>
            </a:r>
            <a:r>
              <a:rPr lang="en-US" altLang="en-US" sz="3200" b="1" dirty="0">
                <a:solidFill>
                  <a:srgbClr val="000000"/>
                </a:solidFill>
                <a:ea typeface="MS PGothic" charset="-128"/>
                <a:cs typeface="ＭＳ Ｐゴシック" charset="-128"/>
              </a:rPr>
              <a:t>telier’</a:t>
            </a:r>
            <a:r>
              <a:rPr lang="en-US" altLang="ja-JP" sz="3200" b="1" dirty="0">
                <a:solidFill>
                  <a:srgbClr val="000000"/>
                </a:solidFill>
                <a:ea typeface="MS PGothic" charset="-128"/>
                <a:cs typeface="ＭＳ Ｐゴシック" charset="-128"/>
              </a:rPr>
              <a:t>s Principle (4)</a:t>
            </a:r>
            <a:endParaRPr lang="en-GB" dirty="0"/>
          </a:p>
        </p:txBody>
      </p:sp>
      <p:sp>
        <p:nvSpPr>
          <p:cNvPr id="6" name="Content Placeholder 5"/>
          <p:cNvSpPr>
            <a:spLocks noGrp="1"/>
          </p:cNvSpPr>
          <p:nvPr>
            <p:ph idx="1"/>
          </p:nvPr>
        </p:nvSpPr>
        <p:spPr>
          <a:xfrm>
            <a:off x="2179260" y="719404"/>
            <a:ext cx="4761052" cy="527586"/>
          </a:xfrm>
        </p:spPr>
        <p:txBody>
          <a:bodyPr/>
          <a:lstStyle/>
          <a:p>
            <a:pPr marL="514350" lvl="0" indent="-514350">
              <a:buFont typeface="+mj-lt"/>
              <a:buAutoNum type="alphaUcPeriod"/>
            </a:pPr>
            <a:r>
              <a:rPr lang="en-US" altLang="ja-JP" sz="2800" b="1" dirty="0">
                <a:solidFill>
                  <a:srgbClr val="000000"/>
                </a:solidFill>
                <a:ea typeface="MS PGothic" charset="-128"/>
                <a:cs typeface="ＭＳ Ｐゴシック" charset="-128"/>
              </a:rPr>
              <a:t>Concentration Changes</a:t>
            </a:r>
            <a:endParaRPr lang="en-GB" dirty="0">
              <a:solidFill>
                <a:prstClr val="black"/>
              </a:solidFill>
            </a:endParaRPr>
          </a:p>
        </p:txBody>
      </p:sp>
      <p:sp>
        <p:nvSpPr>
          <p:cNvPr id="7" name="Content Placeholder 6"/>
          <p:cNvSpPr>
            <a:spLocks noGrp="1"/>
          </p:cNvSpPr>
          <p:nvPr>
            <p:ph sz="quarter" idx="13"/>
          </p:nvPr>
        </p:nvSpPr>
        <p:spPr>
          <a:xfrm>
            <a:off x="1068610" y="1440420"/>
            <a:ext cx="6264696" cy="503758"/>
          </a:xfrm>
        </p:spPr>
        <p:txBody>
          <a:bodyPr/>
          <a:lstStyle/>
          <a:p>
            <a:pPr marL="0" indent="0" eaLnBrk="1" hangingPunct="1">
              <a:spcBef>
                <a:spcPct val="0"/>
              </a:spcBef>
              <a:buNone/>
            </a:pPr>
            <a:r>
              <a:rPr lang="en-US" altLang="en-US" sz="2400" b="1" kern="1200" dirty="0">
                <a:solidFill>
                  <a:prstClr val="black"/>
                </a:solidFill>
                <a:latin typeface="Arial" charset="0"/>
                <a:ea typeface="MS PGothic" charset="-128"/>
              </a:rPr>
              <a:t>What happens if a product is </a:t>
            </a:r>
            <a:r>
              <a:rPr lang="en-US" altLang="en-US" sz="2400" b="1" kern="1200" dirty="0">
                <a:solidFill>
                  <a:srgbClr val="D90000"/>
                </a:solidFill>
                <a:latin typeface="Arial" charset="0"/>
                <a:ea typeface="MS PGothic" charset="-128"/>
              </a:rPr>
              <a:t>removed</a:t>
            </a:r>
            <a:r>
              <a:rPr lang="en-US" altLang="en-US" sz="2400" b="1" kern="1200" dirty="0">
                <a:solidFill>
                  <a:prstClr val="black"/>
                </a:solidFill>
                <a:latin typeface="Arial" charset="0"/>
                <a:ea typeface="MS PGothic" charset="-128"/>
              </a:rPr>
              <a:t>? </a:t>
            </a:r>
          </a:p>
        </p:txBody>
      </p:sp>
      <p:pic>
        <p:nvPicPr>
          <p:cNvPr id="83973" name="Picture 9" descr="This figure shows the reaction of ethanol (C2H6O) converting into ethylene (CH2═CH2) and water. The reactants and products are shown in equilibrium. When water is removed, the equilibrium gets disturbed and, as a result, the rate of the forward reaction increases to produce more water.  Therefore, removing a product drives the reaction to the r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2060575"/>
            <a:ext cx="5291138"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7"/>
          <p:cNvSpPr>
            <a:spLocks noGrp="1"/>
          </p:cNvSpPr>
          <p:nvPr>
            <p:ph sz="quarter" idx="14"/>
          </p:nvPr>
        </p:nvSpPr>
        <p:spPr>
          <a:xfrm>
            <a:off x="1063874" y="5305109"/>
            <a:ext cx="7324550" cy="1330641"/>
          </a:xfrm>
        </p:spPr>
        <p:txBody>
          <a:bodyPr/>
          <a:lstStyle/>
          <a:p>
            <a:pPr marL="0" indent="0" eaLnBrk="1" hangingPunct="1">
              <a:spcBef>
                <a:spcPct val="0"/>
              </a:spcBef>
              <a:spcAft>
                <a:spcPts val="1500"/>
              </a:spcAft>
              <a:buNone/>
            </a:pPr>
            <a:r>
              <a:rPr lang="en-US" altLang="en-US" sz="2400" b="1" kern="1200" dirty="0">
                <a:solidFill>
                  <a:prstClr val="black"/>
                </a:solidFill>
                <a:latin typeface="Arial" panose="020B0604020202020204" pitchFamily="34" charset="0"/>
                <a:ea typeface="MS PGothic" charset="-128"/>
                <a:cs typeface="Arial" panose="020B0604020202020204" pitchFamily="34" charset="0"/>
              </a:rPr>
              <a:t>The concentration of ethanol will </a:t>
            </a:r>
            <a:r>
              <a:rPr lang="en-US" altLang="en-US" sz="2400" b="1" kern="1200" dirty="0">
                <a:solidFill>
                  <a:srgbClr val="D90000"/>
                </a:solidFill>
                <a:latin typeface="Arial" panose="020B0604020202020204" pitchFamily="34" charset="0"/>
                <a:ea typeface="MS PGothic" charset="-128"/>
                <a:cs typeface="Arial" panose="020B0604020202020204" pitchFamily="34" charset="0"/>
              </a:rPr>
              <a:t>decrease</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a:t>
            </a:r>
          </a:p>
          <a:p>
            <a:pPr marL="0" indent="0" eaLnBrk="1" hangingPunct="1">
              <a:spcBef>
                <a:spcPct val="0"/>
              </a:spcBef>
              <a:spcAft>
                <a:spcPts val="1500"/>
              </a:spcAft>
              <a:buNone/>
            </a:pPr>
            <a:r>
              <a:rPr lang="en-US" altLang="en-US" sz="2400" b="1" kern="1200" dirty="0">
                <a:solidFill>
                  <a:prstClr val="black"/>
                </a:solidFill>
                <a:latin typeface="Arial" panose="020B0604020202020204" pitchFamily="34" charset="0"/>
                <a:ea typeface="MS PGothic" charset="-128"/>
                <a:cs typeface="Arial" panose="020B0604020202020204" pitchFamily="34" charset="0"/>
              </a:rPr>
              <a:t>The concentration of the other product </a:t>
            </a:r>
            <a:r>
              <a:rPr lang="en-US" altLang="en-US" sz="2400" b="1" i="0" kern="1200" dirty="0">
                <a:solidFill>
                  <a:prstClr val="black"/>
                </a:solidFill>
                <a:latin typeface="Arial" panose="020B0604020202020204" pitchFamily="34" charset="0"/>
                <a:ea typeface="MS PGothic" charset="-128"/>
                <a:cs typeface="Arial" panose="020B0604020202020204" pitchFamily="34" charset="0"/>
              </a:rPr>
              <a:t>(C</a:t>
            </a:r>
            <a:r>
              <a:rPr lang="en-US" altLang="en-US" sz="2400" b="1" i="0" kern="1200" baseline="-25000" dirty="0">
                <a:solidFill>
                  <a:prstClr val="black"/>
                </a:solidFill>
                <a:latin typeface="Arial" panose="020B0604020202020204" pitchFamily="34" charset="0"/>
                <a:ea typeface="MS PGothic" charset="-128"/>
                <a:cs typeface="Arial" panose="020B0604020202020204" pitchFamily="34" charset="0"/>
              </a:rPr>
              <a:t>2</a:t>
            </a:r>
            <a:r>
              <a:rPr lang="en-US" altLang="en-US" sz="2400" b="1" i="0" kern="1200" dirty="0">
                <a:solidFill>
                  <a:prstClr val="black"/>
                </a:solidFill>
                <a:latin typeface="Arial" panose="020B0604020202020204" pitchFamily="34" charset="0"/>
                <a:ea typeface="MS PGothic" charset="-128"/>
                <a:cs typeface="Arial" panose="020B0604020202020204" pitchFamily="34" charset="0"/>
              </a:rPr>
              <a:t>H</a:t>
            </a:r>
            <a:r>
              <a:rPr lang="en-US" altLang="en-US" sz="2400" b="1" i="0" kern="1200" baseline="-25000" dirty="0">
                <a:solidFill>
                  <a:prstClr val="black"/>
                </a:solidFill>
                <a:latin typeface="Arial" panose="020B0604020202020204" pitchFamily="34" charset="0"/>
                <a:ea typeface="MS PGothic" charset="-128"/>
                <a:cs typeface="Arial" panose="020B0604020202020204" pitchFamily="34" charset="0"/>
              </a:rPr>
              <a:t>4</a:t>
            </a:r>
            <a:r>
              <a:rPr lang="en-US" altLang="en-US" sz="2400" b="1" i="0" kern="1200" dirty="0">
                <a:solidFill>
                  <a:prstClr val="black"/>
                </a:solidFill>
                <a:latin typeface="Arial" panose="020B0604020202020204" pitchFamily="34" charset="0"/>
                <a:ea typeface="MS PGothic" charset="-128"/>
                <a:cs typeface="Arial" panose="020B0604020202020204" pitchFamily="34" charset="0"/>
              </a:rPr>
              <a:t>)</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 will </a:t>
            </a:r>
            <a:r>
              <a:rPr lang="en-US" altLang="en-US" sz="2400" b="1" kern="1200" dirty="0">
                <a:solidFill>
                  <a:srgbClr val="3366FF"/>
                </a:solidFill>
                <a:latin typeface="Arial" panose="020B0604020202020204" pitchFamily="34" charset="0"/>
                <a:ea typeface="MS PGothic" charset="-128"/>
                <a:cs typeface="Arial" panose="020B0604020202020204" pitchFamily="34" charset="0"/>
              </a:rPr>
              <a:t>increase</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44596" y="274095"/>
            <a:ext cx="6290738" cy="515627"/>
          </a:xfrm>
        </p:spPr>
        <p:txBody>
          <a:bodyPr/>
          <a:lstStyle/>
          <a:p>
            <a:r>
              <a:rPr lang="en-US" altLang="en-US" sz="3200" b="1" dirty="0">
                <a:solidFill>
                  <a:prstClr val="black"/>
                </a:solidFill>
                <a:ea typeface="MS PGothic" charset="-128"/>
                <a:cs typeface="ＭＳ Ｐゴシック" charset="-128"/>
              </a:rPr>
              <a:t>6.6</a:t>
            </a:r>
            <a:r>
              <a:rPr lang="en-US" altLang="en-US" sz="3200" b="1" dirty="0">
                <a:solidFill>
                  <a:srgbClr val="000000"/>
                </a:solidFill>
                <a:ea typeface="MS PGothic" charset="-128"/>
                <a:cs typeface="ＭＳ Ｐゴシック" charset="-128"/>
              </a:rPr>
              <a:t>	Le Ch</a:t>
            </a:r>
            <a:r>
              <a:rPr lang="en-US" altLang="en-US" sz="3200" b="1" dirty="0">
                <a:solidFill>
                  <a:srgbClr val="000000"/>
                </a:solidFill>
                <a:latin typeface="Arial" panose="020B0604020202020204" pitchFamily="34" charset="0"/>
                <a:ea typeface="MS PGothic" charset="-128"/>
                <a:cs typeface="Arial" panose="020B0604020202020204" pitchFamily="34" charset="0"/>
              </a:rPr>
              <a:t>â</a:t>
            </a:r>
            <a:r>
              <a:rPr lang="en-US" altLang="en-US" sz="3200" b="1" dirty="0">
                <a:solidFill>
                  <a:srgbClr val="000000"/>
                </a:solidFill>
                <a:ea typeface="MS PGothic" charset="-128"/>
                <a:cs typeface="ＭＳ Ｐゴシック" charset="-128"/>
              </a:rPr>
              <a:t>telier’</a:t>
            </a:r>
            <a:r>
              <a:rPr lang="en-US" altLang="ja-JP" sz="3200" b="1" dirty="0">
                <a:solidFill>
                  <a:srgbClr val="000000"/>
                </a:solidFill>
                <a:ea typeface="MS PGothic" charset="-128"/>
                <a:cs typeface="ＭＳ Ｐゴシック" charset="-128"/>
              </a:rPr>
              <a:t>s Principle (5)</a:t>
            </a:r>
            <a:endParaRPr lang="en-GB" dirty="0"/>
          </a:p>
        </p:txBody>
      </p:sp>
      <p:sp>
        <p:nvSpPr>
          <p:cNvPr id="2" name="Content Placeholder 1"/>
          <p:cNvSpPr>
            <a:spLocks noGrp="1"/>
          </p:cNvSpPr>
          <p:nvPr>
            <p:ph idx="1"/>
          </p:nvPr>
        </p:nvSpPr>
        <p:spPr>
          <a:xfrm>
            <a:off x="2314602" y="725935"/>
            <a:ext cx="4474840" cy="460647"/>
          </a:xfrm>
        </p:spPr>
        <p:txBody>
          <a:bodyPr/>
          <a:lstStyle/>
          <a:p>
            <a:pPr marL="514350" indent="-514350">
              <a:buFont typeface="+mj-lt"/>
              <a:buAutoNum type="alphaUcPeriod" startAt="2"/>
            </a:pPr>
            <a:r>
              <a:rPr lang="en-US" altLang="ja-JP" sz="2800" b="1" dirty="0">
                <a:solidFill>
                  <a:srgbClr val="000000"/>
                </a:solidFill>
                <a:ea typeface="MS PGothic" charset="-128"/>
                <a:cs typeface="ＭＳ Ｐゴシック" charset="-128"/>
              </a:rPr>
              <a:t>Temperature Changes</a:t>
            </a:r>
            <a:endParaRPr lang="en-GB" dirty="0"/>
          </a:p>
        </p:txBody>
      </p:sp>
      <p:sp>
        <p:nvSpPr>
          <p:cNvPr id="3" name="Content Placeholder 2"/>
          <p:cNvSpPr>
            <a:spLocks noGrp="1"/>
          </p:cNvSpPr>
          <p:nvPr>
            <p:ph sz="quarter" idx="13"/>
          </p:nvPr>
        </p:nvSpPr>
        <p:spPr>
          <a:xfrm>
            <a:off x="759477" y="1445315"/>
            <a:ext cx="7704856" cy="864096"/>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rPr>
              <a:t>When the temperature is </a:t>
            </a:r>
            <a:r>
              <a:rPr lang="en-US" altLang="en-US" sz="2400" b="1" kern="1200" dirty="0">
                <a:solidFill>
                  <a:srgbClr val="3366FF"/>
                </a:solidFill>
                <a:latin typeface="Arial" charset="0"/>
                <a:ea typeface="MS PGothic" charset="-128"/>
              </a:rPr>
              <a:t>increased</a:t>
            </a:r>
            <a:r>
              <a:rPr lang="en-US" altLang="en-US" sz="2400" b="1" kern="1200" dirty="0">
                <a:solidFill>
                  <a:prstClr val="black"/>
                </a:solidFill>
                <a:latin typeface="Arial" charset="0"/>
                <a:ea typeface="MS PGothic" charset="-128"/>
              </a:rPr>
              <a:t>, the reaction that </a:t>
            </a:r>
            <a:r>
              <a:rPr lang="en-US" altLang="en-US" sz="2400" b="1" kern="1200" dirty="0">
                <a:solidFill>
                  <a:srgbClr val="3366FF"/>
                </a:solidFill>
                <a:latin typeface="Arial" charset="0"/>
                <a:ea typeface="MS PGothic" charset="-128"/>
              </a:rPr>
              <a:t>absorbs heat is favored</a:t>
            </a:r>
            <a:r>
              <a:rPr lang="en-US" altLang="en-US" sz="2400" b="1" kern="1200" dirty="0">
                <a:solidFill>
                  <a:prstClr val="black"/>
                </a:solidFill>
                <a:latin typeface="Arial" charset="0"/>
                <a:ea typeface="MS PGothic" charset="-128"/>
              </a:rPr>
              <a:t>.</a:t>
            </a:r>
          </a:p>
        </p:txBody>
      </p:sp>
      <p:pic>
        <p:nvPicPr>
          <p:cNvPr id="67589" name="Picture 11" descr="This figure illustrates how the change in temperature affects a reaction. The reaction of N2 and O2 to form NO is an endothermic reaction (ΔH = +43 kcal/mol). Since an endothermic reaction absorbs heat, increasing the temperature increases the rate of the forward reaction to form more product. The equilibrium shifts to the r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2420938"/>
            <a:ext cx="7778750" cy="241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8"/>
          <p:cNvSpPr>
            <a:spLocks noGrp="1"/>
          </p:cNvSpPr>
          <p:nvPr>
            <p:ph sz="quarter" idx="15"/>
          </p:nvPr>
        </p:nvSpPr>
        <p:spPr>
          <a:xfrm>
            <a:off x="822325" y="5390618"/>
            <a:ext cx="6849312" cy="1150347"/>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rPr>
              <a:t>An </a:t>
            </a:r>
            <a:r>
              <a:rPr lang="en-US" altLang="en-US" sz="2400" b="1" kern="1200" dirty="0">
                <a:solidFill>
                  <a:srgbClr val="2B66D9"/>
                </a:solidFill>
                <a:latin typeface="Arial" charset="0"/>
                <a:ea typeface="MS PGothic" charset="-128"/>
              </a:rPr>
              <a:t>endothermic</a:t>
            </a:r>
            <a:r>
              <a:rPr lang="en-US" altLang="en-US" sz="2400" b="1" kern="1200" dirty="0">
                <a:solidFill>
                  <a:prstClr val="black"/>
                </a:solidFill>
                <a:latin typeface="Arial" charset="0"/>
                <a:ea typeface="MS PGothic" charset="-128"/>
              </a:rPr>
              <a:t> reaction absorbs heat, so increasing the temperature favors the forward reaction.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601256" y="297914"/>
            <a:ext cx="6546167" cy="466790"/>
          </a:xfrm>
        </p:spPr>
        <p:txBody>
          <a:bodyPr/>
          <a:lstStyle/>
          <a:p>
            <a:r>
              <a:rPr lang="en-US" altLang="en-US" sz="3200" b="1" dirty="0">
                <a:solidFill>
                  <a:srgbClr val="000000"/>
                </a:solidFill>
                <a:ea typeface="MS PGothic" charset="-128"/>
                <a:cs typeface="ＭＳ Ｐゴシック" charset="-128"/>
              </a:rPr>
              <a:t>6.6	Le Ch</a:t>
            </a:r>
            <a:r>
              <a:rPr lang="en-US" altLang="en-US" sz="3200" b="1" dirty="0">
                <a:solidFill>
                  <a:srgbClr val="000000"/>
                </a:solidFill>
                <a:latin typeface="Arial" panose="020B0604020202020204" pitchFamily="34" charset="0"/>
                <a:ea typeface="MS PGothic" charset="-128"/>
                <a:cs typeface="Arial" panose="020B0604020202020204" pitchFamily="34" charset="0"/>
              </a:rPr>
              <a:t>â</a:t>
            </a:r>
            <a:r>
              <a:rPr lang="en-US" altLang="en-US" sz="3200" b="1" dirty="0">
                <a:solidFill>
                  <a:srgbClr val="000000"/>
                </a:solidFill>
                <a:ea typeface="MS PGothic" charset="-128"/>
                <a:cs typeface="ＭＳ Ｐゴシック" charset="-128"/>
              </a:rPr>
              <a:t>telier’</a:t>
            </a:r>
            <a:r>
              <a:rPr lang="en-US" altLang="ja-JP" sz="3200" b="1" dirty="0">
                <a:solidFill>
                  <a:srgbClr val="000000"/>
                </a:solidFill>
                <a:ea typeface="MS PGothic" charset="-128"/>
                <a:cs typeface="ＭＳ Ｐゴシック" charset="-128"/>
              </a:rPr>
              <a:t>s Principle (6)</a:t>
            </a:r>
            <a:endParaRPr lang="en-GB" dirty="0"/>
          </a:p>
        </p:txBody>
      </p:sp>
      <p:sp>
        <p:nvSpPr>
          <p:cNvPr id="2" name="Content Placeholder 1"/>
          <p:cNvSpPr>
            <a:spLocks noGrp="1"/>
          </p:cNvSpPr>
          <p:nvPr>
            <p:ph idx="1"/>
          </p:nvPr>
        </p:nvSpPr>
        <p:spPr>
          <a:xfrm>
            <a:off x="2318568" y="726124"/>
            <a:ext cx="4529978" cy="487216"/>
          </a:xfrm>
        </p:spPr>
        <p:txBody>
          <a:bodyPr/>
          <a:lstStyle/>
          <a:p>
            <a:pPr marL="514350" lvl="0" indent="-514350">
              <a:buFont typeface="+mj-lt"/>
              <a:buAutoNum type="alphaUcPeriod" startAt="2"/>
            </a:pPr>
            <a:r>
              <a:rPr lang="en-US" altLang="ja-JP" sz="2800" b="1" dirty="0">
                <a:solidFill>
                  <a:srgbClr val="000000"/>
                </a:solidFill>
                <a:ea typeface="MS PGothic" charset="-128"/>
                <a:cs typeface="ＭＳ Ｐゴシック" charset="-128"/>
              </a:rPr>
              <a:t>Temperature Changes</a:t>
            </a:r>
            <a:endParaRPr lang="en-GB" dirty="0">
              <a:solidFill>
                <a:prstClr val="black"/>
              </a:solidFill>
            </a:endParaRPr>
          </a:p>
        </p:txBody>
      </p:sp>
      <p:pic>
        <p:nvPicPr>
          <p:cNvPr id="88069" name="Picture 9" descr="This figure illustrates how the change in temperature affects a reaction. In the exothermic reaction of N2 and H2 to form NH3 (ΔH = −22 kcal/mol), increasing the temperature increases the rate of the reverse reaction to form more reactants. When temperature is increased, the reaction that absorbs heat, in this case the reverse reaction, predominates and the equilibrium shifts to the lef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1557338"/>
            <a:ext cx="6937375"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p:cNvSpPr>
            <a:spLocks noGrp="1"/>
          </p:cNvSpPr>
          <p:nvPr>
            <p:ph sz="quarter" idx="15"/>
          </p:nvPr>
        </p:nvSpPr>
        <p:spPr>
          <a:xfrm>
            <a:off x="764250" y="4399800"/>
            <a:ext cx="7776864" cy="1837512"/>
          </a:xfrm>
        </p:spPr>
        <p:txBody>
          <a:bodyPr/>
          <a:lstStyle/>
          <a:p>
            <a:pPr marL="0" lvl="0" indent="0" eaLnBrk="1" hangingPunct="1">
              <a:spcBef>
                <a:spcPct val="0"/>
              </a:spcBef>
              <a:spcAft>
                <a:spcPts val="1900"/>
              </a:spcAft>
              <a:buNone/>
            </a:pPr>
            <a:r>
              <a:rPr lang="en-US" altLang="en-US" sz="2400" b="1" kern="1200" dirty="0">
                <a:solidFill>
                  <a:prstClr val="black"/>
                </a:solidFill>
                <a:latin typeface="Arial" charset="0"/>
                <a:ea typeface="MS PGothic" charset="-128"/>
              </a:rPr>
              <a:t>An </a:t>
            </a:r>
            <a:r>
              <a:rPr lang="en-US" altLang="en-US" sz="2400" b="1" kern="1200" dirty="0">
                <a:solidFill>
                  <a:srgbClr val="3366FF"/>
                </a:solidFill>
                <a:latin typeface="Arial" charset="0"/>
                <a:ea typeface="MS PGothic" charset="-128"/>
              </a:rPr>
              <a:t>exothermic</a:t>
            </a:r>
            <a:r>
              <a:rPr lang="en-US" altLang="en-US" sz="2400" b="1" kern="1200" dirty="0">
                <a:solidFill>
                  <a:prstClr val="black"/>
                </a:solidFill>
                <a:latin typeface="Arial" charset="0"/>
                <a:ea typeface="MS PGothic" charset="-128"/>
              </a:rPr>
              <a:t> reaction releases heat, so </a:t>
            </a:r>
            <a:r>
              <a:rPr lang="en-US" altLang="en-US" sz="2400" b="1" kern="1200" dirty="0">
                <a:solidFill>
                  <a:srgbClr val="3366FF"/>
                </a:solidFill>
                <a:latin typeface="Arial" charset="0"/>
                <a:ea typeface="MS PGothic" charset="-128"/>
              </a:rPr>
              <a:t>increasing the temperature</a:t>
            </a:r>
            <a:r>
              <a:rPr lang="en-US" altLang="en-US" sz="2400" b="1" kern="1200" dirty="0">
                <a:solidFill>
                  <a:prstClr val="black"/>
                </a:solidFill>
                <a:latin typeface="Arial" charset="0"/>
                <a:ea typeface="MS PGothic" charset="-128"/>
              </a:rPr>
              <a:t> favors the </a:t>
            </a:r>
            <a:r>
              <a:rPr lang="en-US" altLang="en-US" sz="2400" b="1" kern="1200" dirty="0">
                <a:solidFill>
                  <a:srgbClr val="3366FF"/>
                </a:solidFill>
                <a:latin typeface="Arial" charset="0"/>
                <a:ea typeface="MS PGothic" charset="-128"/>
              </a:rPr>
              <a:t>reverse</a:t>
            </a:r>
            <a:r>
              <a:rPr lang="en-US" altLang="en-US" sz="2400" b="1" kern="1200" dirty="0">
                <a:solidFill>
                  <a:prstClr val="black"/>
                </a:solidFill>
                <a:latin typeface="Arial" charset="0"/>
                <a:ea typeface="MS PGothic" charset="-128"/>
              </a:rPr>
              <a:t> reaction.</a:t>
            </a:r>
          </a:p>
          <a:p>
            <a:pPr marL="0" lvl="0" indent="0" eaLnBrk="1" hangingPunct="1">
              <a:spcBef>
                <a:spcPct val="0"/>
              </a:spcBef>
              <a:buNone/>
            </a:pPr>
            <a:r>
              <a:rPr lang="en-US" altLang="en-US" sz="2400" b="1" kern="1200" dirty="0">
                <a:solidFill>
                  <a:prstClr val="black"/>
                </a:solidFill>
                <a:latin typeface="Arial" charset="0"/>
                <a:ea typeface="MS PGothic" charset="-128"/>
              </a:rPr>
              <a:t>Conversely, when the </a:t>
            </a:r>
            <a:r>
              <a:rPr lang="en-US" altLang="en-US" sz="2400" b="1" kern="1200" dirty="0">
                <a:solidFill>
                  <a:srgbClr val="D90000"/>
                </a:solidFill>
                <a:latin typeface="Arial" charset="0"/>
                <a:ea typeface="MS PGothic" charset="-128"/>
              </a:rPr>
              <a:t>temperature is decreased</a:t>
            </a:r>
            <a:r>
              <a:rPr lang="en-US" altLang="en-US" sz="2400" b="1" kern="1200" dirty="0">
                <a:solidFill>
                  <a:prstClr val="black"/>
                </a:solidFill>
                <a:latin typeface="Arial" charset="0"/>
                <a:ea typeface="MS PGothic" charset="-128"/>
              </a:rPr>
              <a:t>, the </a:t>
            </a:r>
            <a:r>
              <a:rPr lang="en-US" altLang="en-US" sz="2400" b="1" kern="1200" dirty="0">
                <a:solidFill>
                  <a:srgbClr val="D90000"/>
                </a:solidFill>
                <a:latin typeface="Arial" charset="0"/>
                <a:ea typeface="MS PGothic" charset="-128"/>
              </a:rPr>
              <a:t>reaction that adds heat is favored</a:t>
            </a:r>
            <a:r>
              <a:rPr lang="en-US" altLang="en-US" sz="2400" b="1" kern="1200" dirty="0">
                <a:solidFill>
                  <a:prstClr val="black"/>
                </a:solidFill>
                <a:latin typeface="Arial" charset="0"/>
                <a:ea typeface="MS PGothic" charset="-128"/>
              </a:rPr>
              <a: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66717" y="228981"/>
            <a:ext cx="6228453" cy="598627"/>
          </a:xfrm>
        </p:spPr>
        <p:txBody>
          <a:bodyPr/>
          <a:lstStyle/>
          <a:p>
            <a:r>
              <a:rPr lang="en-US" altLang="en-US" sz="3200" b="1" dirty="0">
                <a:solidFill>
                  <a:srgbClr val="000000"/>
                </a:solidFill>
                <a:ea typeface="MS PGothic" charset="-128"/>
                <a:cs typeface="ＭＳ Ｐゴシック" charset="-128"/>
              </a:rPr>
              <a:t>6.6	Le Ch</a:t>
            </a:r>
            <a:r>
              <a:rPr lang="en-US" altLang="en-US" sz="3200" b="1" dirty="0">
                <a:solidFill>
                  <a:srgbClr val="000000"/>
                </a:solidFill>
                <a:latin typeface="Arial" panose="020B0604020202020204" pitchFamily="34" charset="0"/>
                <a:ea typeface="MS PGothic" charset="-128"/>
                <a:cs typeface="Arial" panose="020B0604020202020204" pitchFamily="34" charset="0"/>
              </a:rPr>
              <a:t>â</a:t>
            </a:r>
            <a:r>
              <a:rPr lang="en-US" altLang="en-US" sz="3200" b="1" dirty="0">
                <a:solidFill>
                  <a:srgbClr val="000000"/>
                </a:solidFill>
                <a:ea typeface="MS PGothic" charset="-128"/>
                <a:cs typeface="ＭＳ Ｐゴシック" charset="-128"/>
              </a:rPr>
              <a:t>telier’</a:t>
            </a:r>
            <a:r>
              <a:rPr lang="en-US" altLang="ja-JP" sz="3200" b="1" dirty="0">
                <a:solidFill>
                  <a:srgbClr val="000000"/>
                </a:solidFill>
                <a:ea typeface="MS PGothic" charset="-128"/>
                <a:cs typeface="ＭＳ Ｐゴシック" charset="-128"/>
              </a:rPr>
              <a:t>s Principle (7)</a:t>
            </a:r>
            <a:endParaRPr lang="en-GB" dirty="0"/>
          </a:p>
        </p:txBody>
      </p:sp>
      <p:sp>
        <p:nvSpPr>
          <p:cNvPr id="2" name="Content Placeholder 1"/>
          <p:cNvSpPr>
            <a:spLocks noGrp="1"/>
          </p:cNvSpPr>
          <p:nvPr>
            <p:ph idx="1"/>
          </p:nvPr>
        </p:nvSpPr>
        <p:spPr>
          <a:xfrm>
            <a:off x="2631384" y="720462"/>
            <a:ext cx="3826768" cy="532656"/>
          </a:xfrm>
        </p:spPr>
        <p:txBody>
          <a:bodyPr/>
          <a:lstStyle/>
          <a:p>
            <a:pPr marL="514350" indent="-514350">
              <a:buFont typeface="+mj-lt"/>
              <a:buAutoNum type="alphaUcPeriod" startAt="3"/>
            </a:pPr>
            <a:r>
              <a:rPr lang="en-US" altLang="ja-JP" sz="2800" b="1" dirty="0">
                <a:solidFill>
                  <a:srgbClr val="000000"/>
                </a:solidFill>
                <a:ea typeface="MS PGothic" charset="-128"/>
                <a:cs typeface="ＭＳ Ｐゴシック" charset="-128"/>
              </a:rPr>
              <a:t>Pressure Changes</a:t>
            </a:r>
            <a:endParaRPr lang="en-GB" dirty="0"/>
          </a:p>
        </p:txBody>
      </p:sp>
      <p:sp>
        <p:nvSpPr>
          <p:cNvPr id="3" name="Content Placeholder 2"/>
          <p:cNvSpPr>
            <a:spLocks noGrp="1"/>
          </p:cNvSpPr>
          <p:nvPr>
            <p:ph sz="quarter" idx="13"/>
          </p:nvPr>
        </p:nvSpPr>
        <p:spPr>
          <a:xfrm>
            <a:off x="1131035" y="1362830"/>
            <a:ext cx="6891520" cy="1151930"/>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rPr>
              <a:t>When </a:t>
            </a:r>
            <a:r>
              <a:rPr lang="en-US" altLang="en-US" sz="2400" b="1" kern="1200" dirty="0">
                <a:solidFill>
                  <a:srgbClr val="3366FF"/>
                </a:solidFill>
                <a:latin typeface="Arial" charset="0"/>
                <a:ea typeface="MS PGothic" charset="-128"/>
              </a:rPr>
              <a:t>pressure increases</a:t>
            </a:r>
            <a:r>
              <a:rPr lang="en-US" altLang="en-US" sz="2400" b="1" kern="1200" dirty="0">
                <a:solidFill>
                  <a:prstClr val="black"/>
                </a:solidFill>
                <a:latin typeface="Arial" charset="0"/>
                <a:ea typeface="MS PGothic" charset="-128"/>
              </a:rPr>
              <a:t>, equilibrium shifts in the </a:t>
            </a:r>
            <a:r>
              <a:rPr lang="en-US" altLang="en-US" sz="2400" b="1" kern="1200" dirty="0">
                <a:solidFill>
                  <a:srgbClr val="3366FF"/>
                </a:solidFill>
                <a:latin typeface="Arial" charset="0"/>
                <a:ea typeface="MS PGothic" charset="-128"/>
              </a:rPr>
              <a:t>direction that decreases the number of moles </a:t>
            </a:r>
            <a:r>
              <a:rPr lang="en-US" altLang="en-US" sz="2400" b="1" kern="1200" dirty="0">
                <a:solidFill>
                  <a:prstClr val="black"/>
                </a:solidFill>
                <a:latin typeface="Arial" charset="0"/>
                <a:ea typeface="MS PGothic" charset="-128"/>
              </a:rPr>
              <a:t>in order to decrease pressure.</a:t>
            </a:r>
          </a:p>
        </p:txBody>
      </p:sp>
      <p:pic>
        <p:nvPicPr>
          <p:cNvPr id="71684" name="Picture 8" descr="This figure illustrates the effect of presure on a reaction. In the reaction of N2 and H2 to form NH3, there are four moles of reactants but only two moles of product. When the pressure of the system is increased, the equilibrium shifts to the right because there are fewer moles of produ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1588" y="2781300"/>
            <a:ext cx="6900862" cy="315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17702" y="247201"/>
            <a:ext cx="6290738" cy="563934"/>
          </a:xfrm>
        </p:spPr>
        <p:txBody>
          <a:bodyPr/>
          <a:lstStyle/>
          <a:p>
            <a:r>
              <a:rPr lang="en-US" altLang="en-US" sz="3200" b="1" dirty="0">
                <a:solidFill>
                  <a:srgbClr val="000000"/>
                </a:solidFill>
                <a:ea typeface="MS PGothic" charset="-128"/>
                <a:cs typeface="ＭＳ Ｐゴシック" charset="-128"/>
              </a:rPr>
              <a:t>6.6	Le Ch</a:t>
            </a:r>
            <a:r>
              <a:rPr lang="en-US" altLang="en-US" sz="3200" b="1" dirty="0">
                <a:solidFill>
                  <a:srgbClr val="000000"/>
                </a:solidFill>
                <a:latin typeface="Arial" panose="020B0604020202020204" pitchFamily="34" charset="0"/>
                <a:ea typeface="MS PGothic" charset="-128"/>
                <a:cs typeface="Arial" panose="020B0604020202020204" pitchFamily="34" charset="0"/>
              </a:rPr>
              <a:t>â</a:t>
            </a:r>
            <a:r>
              <a:rPr lang="en-US" altLang="en-US" sz="3200" b="1" dirty="0">
                <a:solidFill>
                  <a:srgbClr val="000000"/>
                </a:solidFill>
                <a:ea typeface="MS PGothic" charset="-128"/>
                <a:cs typeface="ＭＳ Ｐゴシック" charset="-128"/>
              </a:rPr>
              <a:t>telier’</a:t>
            </a:r>
            <a:r>
              <a:rPr lang="en-US" altLang="ja-JP" sz="3200" b="1" dirty="0">
                <a:solidFill>
                  <a:srgbClr val="000000"/>
                </a:solidFill>
                <a:ea typeface="MS PGothic" charset="-128"/>
                <a:cs typeface="ＭＳ Ｐゴシック" charset="-128"/>
              </a:rPr>
              <a:t>s Principle (8)</a:t>
            </a:r>
            <a:endParaRPr lang="en-GB" dirty="0"/>
          </a:p>
        </p:txBody>
      </p:sp>
      <p:sp>
        <p:nvSpPr>
          <p:cNvPr id="2" name="Content Placeholder 1"/>
          <p:cNvSpPr>
            <a:spLocks noGrp="1"/>
          </p:cNvSpPr>
          <p:nvPr>
            <p:ph idx="1"/>
          </p:nvPr>
        </p:nvSpPr>
        <p:spPr>
          <a:xfrm>
            <a:off x="2631685" y="725235"/>
            <a:ext cx="4020127" cy="472887"/>
          </a:xfrm>
        </p:spPr>
        <p:txBody>
          <a:bodyPr/>
          <a:lstStyle/>
          <a:p>
            <a:pPr marL="514350" lvl="0" indent="-514350">
              <a:buFont typeface="+mj-lt"/>
              <a:buAutoNum type="alphaUcPeriod" startAt="3"/>
            </a:pPr>
            <a:r>
              <a:rPr lang="en-US" altLang="ja-JP" sz="2800" b="1" dirty="0">
                <a:solidFill>
                  <a:srgbClr val="000000"/>
                </a:solidFill>
                <a:ea typeface="MS PGothic" charset="-128"/>
                <a:cs typeface="ＭＳ Ｐゴシック" charset="-128"/>
              </a:rPr>
              <a:t>Pressure Changes</a:t>
            </a:r>
            <a:endParaRPr lang="en-GB" dirty="0">
              <a:solidFill>
                <a:prstClr val="black"/>
              </a:solidFill>
            </a:endParaRPr>
          </a:p>
        </p:txBody>
      </p:sp>
      <p:sp>
        <p:nvSpPr>
          <p:cNvPr id="3" name="Content Placeholder 2"/>
          <p:cNvSpPr>
            <a:spLocks noGrp="1"/>
          </p:cNvSpPr>
          <p:nvPr>
            <p:ph sz="quarter" idx="13"/>
          </p:nvPr>
        </p:nvSpPr>
        <p:spPr>
          <a:xfrm>
            <a:off x="826712" y="1372933"/>
            <a:ext cx="7488832" cy="1296144"/>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rPr>
              <a:t>When </a:t>
            </a:r>
            <a:r>
              <a:rPr lang="en-US" altLang="en-US" sz="2400" b="1" kern="1200" dirty="0">
                <a:solidFill>
                  <a:srgbClr val="D90000"/>
                </a:solidFill>
                <a:latin typeface="Arial" charset="0"/>
                <a:ea typeface="MS PGothic" charset="-128"/>
              </a:rPr>
              <a:t>pressure decreases</a:t>
            </a:r>
            <a:r>
              <a:rPr lang="en-US" altLang="en-US" sz="2400" b="1" kern="1200" dirty="0">
                <a:solidFill>
                  <a:prstClr val="black"/>
                </a:solidFill>
                <a:latin typeface="Arial" charset="0"/>
                <a:ea typeface="MS PGothic" charset="-128"/>
              </a:rPr>
              <a:t>, equilibrium shifts in the </a:t>
            </a:r>
            <a:r>
              <a:rPr lang="en-US" altLang="en-US" sz="2400" b="1" kern="1200" dirty="0">
                <a:solidFill>
                  <a:srgbClr val="D90000"/>
                </a:solidFill>
                <a:latin typeface="Arial" charset="0"/>
                <a:ea typeface="MS PGothic" charset="-128"/>
              </a:rPr>
              <a:t>direction that increases the number of moles </a:t>
            </a:r>
            <a:r>
              <a:rPr lang="en-US" altLang="en-US" sz="2400" b="1" kern="1200" dirty="0">
                <a:solidFill>
                  <a:prstClr val="black"/>
                </a:solidFill>
                <a:latin typeface="Arial" charset="0"/>
                <a:ea typeface="MS PGothic" charset="-128"/>
              </a:rPr>
              <a:t>in order to increase pressure.</a:t>
            </a:r>
          </a:p>
        </p:txBody>
      </p:sp>
      <p:pic>
        <p:nvPicPr>
          <p:cNvPr id="92164" name="Picture 9" descr="This figure illustrates the effect of presure on a reaction. In the reaction of N2 and H2 to form NH3, there are four moles of reactants but only two moles of product. When the pressure of the system is decreased, the equilibrium shifts to the left because there are more moles of reacta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2781300"/>
            <a:ext cx="6229350" cy="314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297105" y="202087"/>
            <a:ext cx="3166115" cy="629163"/>
          </a:xfrm>
        </p:spPr>
        <p:txBody>
          <a:bodyPr/>
          <a:lstStyle/>
          <a:p>
            <a:r>
              <a:rPr lang="en-US" altLang="en-US" sz="3200" b="1" dirty="0">
                <a:solidFill>
                  <a:srgbClr val="000000"/>
                </a:solidFill>
                <a:ea typeface="MS PGothic" charset="-128"/>
                <a:cs typeface="ＭＳ Ｐゴシック" charset="-128"/>
              </a:rPr>
              <a:t>6.1	Energy (3)</a:t>
            </a:r>
            <a:endParaRPr lang="en-GB" dirty="0"/>
          </a:p>
        </p:txBody>
      </p:sp>
      <p:sp>
        <p:nvSpPr>
          <p:cNvPr id="6" name="Content Placeholder 5"/>
          <p:cNvSpPr>
            <a:spLocks noGrp="1"/>
          </p:cNvSpPr>
          <p:nvPr>
            <p:ph idx="1"/>
          </p:nvPr>
        </p:nvSpPr>
        <p:spPr>
          <a:xfrm>
            <a:off x="2511534" y="723220"/>
            <a:ext cx="4186808" cy="532656"/>
          </a:xfrm>
        </p:spPr>
        <p:txBody>
          <a:bodyPr/>
          <a:lstStyle/>
          <a:p>
            <a:pPr marL="514350" indent="-514350">
              <a:buFont typeface="+mj-lt"/>
              <a:buAutoNum type="alphaUcPeriod"/>
            </a:pPr>
            <a:r>
              <a:rPr lang="en-US" altLang="en-US" sz="2800" b="1" dirty="0">
                <a:solidFill>
                  <a:srgbClr val="000000"/>
                </a:solidFill>
                <a:ea typeface="MS PGothic" charset="-128"/>
                <a:cs typeface="ＭＳ Ｐゴシック" charset="-128"/>
              </a:rPr>
              <a:t>The Units of Energy</a:t>
            </a:r>
            <a:endParaRPr lang="en-GB" dirty="0"/>
          </a:p>
        </p:txBody>
      </p:sp>
      <p:sp>
        <p:nvSpPr>
          <p:cNvPr id="7" name="Content Placeholder 6"/>
          <p:cNvSpPr>
            <a:spLocks noGrp="1"/>
          </p:cNvSpPr>
          <p:nvPr>
            <p:ph sz="quarter" idx="13"/>
          </p:nvPr>
        </p:nvSpPr>
        <p:spPr>
          <a:xfrm>
            <a:off x="1060956" y="1440197"/>
            <a:ext cx="7344419" cy="815998"/>
          </a:xfrm>
        </p:spPr>
        <p:txBody>
          <a:bodyPr/>
          <a:lstStyle/>
          <a:p>
            <a:pPr marL="0" lvl="0" indent="0" eaLnBrk="1" hangingPunct="1">
              <a:spcBef>
                <a:spcPct val="0"/>
              </a:spcBef>
              <a:spcAft>
                <a:spcPts val="1500"/>
              </a:spcAft>
              <a:buNone/>
            </a:pPr>
            <a:r>
              <a:rPr lang="en-US" altLang="en-US" sz="2400" b="1" kern="1200" dirty="0">
                <a:solidFill>
                  <a:prstClr val="black"/>
                </a:solidFill>
                <a:latin typeface="Arial" charset="0"/>
                <a:ea typeface="MS PGothic" charset="-128"/>
              </a:rPr>
              <a:t>A </a:t>
            </a:r>
            <a:r>
              <a:rPr lang="en-US" altLang="en-US" sz="2400" b="1" kern="1200" dirty="0">
                <a:solidFill>
                  <a:srgbClr val="3366FF"/>
                </a:solidFill>
                <a:latin typeface="Arial" charset="0"/>
                <a:ea typeface="MS PGothic" charset="-128"/>
              </a:rPr>
              <a:t>calorie (cal) </a:t>
            </a:r>
            <a:r>
              <a:rPr lang="en-US" altLang="en-US" sz="2400" b="1" kern="1200" dirty="0">
                <a:solidFill>
                  <a:prstClr val="black"/>
                </a:solidFill>
                <a:latin typeface="Arial" charset="0"/>
                <a:ea typeface="MS PGothic" charset="-128"/>
              </a:rPr>
              <a:t>is the amount of energy needed to raise the temperature of 1 g of water by</a:t>
            </a:r>
          </a:p>
        </p:txBody>
      </p:sp>
      <p:graphicFrame>
        <p:nvGraphicFramePr>
          <p:cNvPr id="2" name="Object 1">
            <a:extLst>
              <a:ext uri="{FF2B5EF4-FFF2-40B4-BE49-F238E27FC236}">
                <a16:creationId xmlns:a16="http://schemas.microsoft.com/office/drawing/2014/main" id="{59F608C6-9453-476B-8BDD-64BEAA169E06}"/>
              </a:ext>
            </a:extLst>
          </p:cNvPr>
          <p:cNvGraphicFramePr>
            <a:graphicFrameLocks noChangeAspect="1"/>
          </p:cNvGraphicFramePr>
          <p:nvPr>
            <p:extLst>
              <p:ext uri="{D42A27DB-BD31-4B8C-83A1-F6EECF244321}">
                <p14:modId xmlns:p14="http://schemas.microsoft.com/office/powerpoint/2010/main" val="3765949865"/>
              </p:ext>
            </p:extLst>
          </p:nvPr>
        </p:nvGraphicFramePr>
        <p:xfrm>
          <a:off x="6927850" y="1902278"/>
          <a:ext cx="635000" cy="342900"/>
        </p:xfrm>
        <a:graphic>
          <a:graphicData uri="http://schemas.openxmlformats.org/presentationml/2006/ole">
            <mc:AlternateContent xmlns:mc="http://schemas.openxmlformats.org/markup-compatibility/2006">
              <mc:Choice xmlns:v="urn:schemas-microsoft-com:vml" Requires="v">
                <p:oleObj spid="_x0000_s13378" name="Equation" r:id="rId4" imgW="634680" imgH="342720" progId="Equation.DSMT4">
                  <p:embed/>
                </p:oleObj>
              </mc:Choice>
              <mc:Fallback>
                <p:oleObj name="Equation" r:id="rId4" imgW="634680" imgH="342720" progId="Equation.DSMT4">
                  <p:embed/>
                  <p:pic>
                    <p:nvPicPr>
                      <p:cNvPr id="0" name=""/>
                      <p:cNvPicPr/>
                      <p:nvPr/>
                    </p:nvPicPr>
                    <p:blipFill>
                      <a:blip r:embed="rId5"/>
                      <a:stretch>
                        <a:fillRect/>
                      </a:stretch>
                    </p:blipFill>
                    <p:spPr>
                      <a:xfrm>
                        <a:off x="6927850" y="1902278"/>
                        <a:ext cx="635000" cy="3429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5281BCD5-0199-4B44-9F7F-6AC92B6D8736}"/>
              </a:ext>
            </a:extLst>
          </p:cNvPr>
          <p:cNvSpPr>
            <a:spLocks noGrp="1"/>
          </p:cNvSpPr>
          <p:nvPr>
            <p:ph sz="quarter" idx="23"/>
          </p:nvPr>
        </p:nvSpPr>
        <p:spPr>
          <a:xfrm>
            <a:off x="1069657" y="2361641"/>
            <a:ext cx="5410066" cy="504825"/>
          </a:xfrm>
        </p:spPr>
        <p:txBody>
          <a:bodyPr/>
          <a:lstStyle/>
          <a:p>
            <a:pPr marL="0" lvl="0" indent="0" eaLnBrk="1" hangingPunct="1">
              <a:spcBef>
                <a:spcPct val="0"/>
              </a:spcBef>
              <a:spcAft>
                <a:spcPts val="1500"/>
              </a:spcAft>
              <a:buNone/>
            </a:pPr>
            <a:r>
              <a:rPr lang="en-US" altLang="en-US" sz="2400" b="1" kern="1200" dirty="0">
                <a:solidFill>
                  <a:prstClr val="black"/>
                </a:solidFill>
                <a:latin typeface="Arial" charset="0"/>
                <a:ea typeface="MS PGothic" charset="-128"/>
                <a:cs typeface="+mn-cs"/>
              </a:rPr>
              <a:t>A </a:t>
            </a:r>
            <a:r>
              <a:rPr lang="en-US" altLang="en-US" sz="2400" b="1" kern="1200" dirty="0">
                <a:solidFill>
                  <a:srgbClr val="3366FF"/>
                </a:solidFill>
                <a:latin typeface="Arial" charset="0"/>
                <a:ea typeface="MS PGothic" charset="-128"/>
                <a:cs typeface="+mn-cs"/>
              </a:rPr>
              <a:t>joule (J) </a:t>
            </a:r>
            <a:r>
              <a:rPr lang="en-US" altLang="en-US" sz="2400" b="1" kern="1200" dirty="0">
                <a:solidFill>
                  <a:prstClr val="black"/>
                </a:solidFill>
                <a:latin typeface="Arial" charset="0"/>
                <a:ea typeface="MS PGothic" charset="-128"/>
                <a:cs typeface="+mn-cs"/>
              </a:rPr>
              <a:t>is another unit of energy.</a:t>
            </a:r>
          </a:p>
        </p:txBody>
      </p:sp>
      <p:sp>
        <p:nvSpPr>
          <p:cNvPr id="8" name="Content Placeholder 7"/>
          <p:cNvSpPr>
            <a:spLocks noGrp="1"/>
          </p:cNvSpPr>
          <p:nvPr>
            <p:ph sz="quarter" idx="14"/>
          </p:nvPr>
        </p:nvSpPr>
        <p:spPr>
          <a:xfrm>
            <a:off x="3404161" y="3189111"/>
            <a:ext cx="2377656" cy="504056"/>
          </a:xfrm>
        </p:spPr>
        <p:txBody>
          <a:bodyPr/>
          <a:lstStyle/>
          <a:p>
            <a:pPr marL="0" indent="0">
              <a:buNone/>
            </a:pPr>
            <a:r>
              <a:rPr lang="en-US" sz="2400" b="1" i="0" dirty="0"/>
              <a:t>1 cal</a:t>
            </a:r>
            <a:r>
              <a:rPr lang="en-GB" sz="2400" b="1" dirty="0"/>
              <a:t> = </a:t>
            </a:r>
            <a:r>
              <a:rPr lang="en-US" sz="2400" b="1" i="0" dirty="0"/>
              <a:t>4.184 J</a:t>
            </a:r>
            <a:endParaRPr lang="en-GB" sz="2400" b="1" dirty="0"/>
          </a:p>
        </p:txBody>
      </p:sp>
      <p:sp>
        <p:nvSpPr>
          <p:cNvPr id="9" name="Content Placeholder 8"/>
          <p:cNvSpPr>
            <a:spLocks noGrp="1"/>
          </p:cNvSpPr>
          <p:nvPr>
            <p:ph sz="quarter" idx="15"/>
          </p:nvPr>
        </p:nvSpPr>
        <p:spPr>
          <a:xfrm>
            <a:off x="1069657" y="3878396"/>
            <a:ext cx="7021189" cy="1174019"/>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rPr>
              <a:t>Both joules and calories can be reported in the larger units </a:t>
            </a:r>
            <a:r>
              <a:rPr lang="en-US" altLang="en-US" sz="2400" b="1" kern="1200" dirty="0">
                <a:solidFill>
                  <a:srgbClr val="3366FF"/>
                </a:solidFill>
                <a:latin typeface="Arial" charset="0"/>
                <a:ea typeface="MS PGothic" charset="-128"/>
              </a:rPr>
              <a:t>kilojoules (kJ) </a:t>
            </a:r>
            <a:r>
              <a:rPr lang="en-US" altLang="en-US" sz="2400" b="1" kern="1200" dirty="0">
                <a:solidFill>
                  <a:prstClr val="black"/>
                </a:solidFill>
                <a:latin typeface="Arial" charset="0"/>
                <a:ea typeface="MS PGothic" charset="-128"/>
              </a:rPr>
              <a:t>and </a:t>
            </a:r>
            <a:r>
              <a:rPr lang="en-US" altLang="en-US" sz="2400" b="1" kern="1200" dirty="0">
                <a:solidFill>
                  <a:srgbClr val="3366FF"/>
                </a:solidFill>
                <a:latin typeface="Arial" charset="0"/>
                <a:ea typeface="MS PGothic" charset="-128"/>
              </a:rPr>
              <a:t>kilocalories (kcal)</a:t>
            </a:r>
            <a:r>
              <a:rPr lang="en-US" altLang="en-US" sz="2400" b="1" kern="1200" dirty="0">
                <a:solidFill>
                  <a:prstClr val="black"/>
                </a:solidFill>
                <a:latin typeface="Arial" charset="0"/>
                <a:ea typeface="MS PGothic" charset="-128"/>
              </a:rPr>
              <a:t>.</a:t>
            </a:r>
          </a:p>
        </p:txBody>
      </p:sp>
      <p:sp>
        <p:nvSpPr>
          <p:cNvPr id="10" name="Content Placeholder 9"/>
          <p:cNvSpPr>
            <a:spLocks noGrp="1"/>
          </p:cNvSpPr>
          <p:nvPr>
            <p:ph sz="quarter" idx="16"/>
          </p:nvPr>
        </p:nvSpPr>
        <p:spPr>
          <a:xfrm>
            <a:off x="1617928" y="5139910"/>
            <a:ext cx="2376264" cy="471972"/>
          </a:xfrm>
        </p:spPr>
        <p:txBody>
          <a:bodyPr/>
          <a:lstStyle/>
          <a:p>
            <a:pPr marL="0" indent="0">
              <a:buNone/>
            </a:pPr>
            <a:r>
              <a:rPr lang="en-US" sz="2400" b="1" i="0" dirty="0"/>
              <a:t>1,000 J</a:t>
            </a:r>
            <a:r>
              <a:rPr lang="en-GB" sz="2400" b="1" dirty="0"/>
              <a:t> = </a:t>
            </a:r>
            <a:r>
              <a:rPr lang="en-US" sz="2400" b="1" i="0" dirty="0"/>
              <a:t>1 kJ</a:t>
            </a:r>
            <a:endParaRPr lang="en-US" sz="2400" b="1" dirty="0"/>
          </a:p>
        </p:txBody>
      </p:sp>
      <p:sp>
        <p:nvSpPr>
          <p:cNvPr id="11" name="Content Placeholder 10"/>
          <p:cNvSpPr>
            <a:spLocks noGrp="1"/>
          </p:cNvSpPr>
          <p:nvPr>
            <p:ph sz="quarter" idx="17"/>
          </p:nvPr>
        </p:nvSpPr>
        <p:spPr>
          <a:xfrm>
            <a:off x="4851358" y="5092460"/>
            <a:ext cx="2880320" cy="446021"/>
          </a:xfrm>
        </p:spPr>
        <p:txBody>
          <a:bodyPr/>
          <a:lstStyle/>
          <a:p>
            <a:pPr marL="0" indent="0">
              <a:buNone/>
            </a:pPr>
            <a:r>
              <a:rPr lang="en-US" sz="2400" b="1" i="0" dirty="0"/>
              <a:t>1,000 cal</a:t>
            </a:r>
            <a:r>
              <a:rPr lang="en-GB" sz="2400" b="1" dirty="0"/>
              <a:t> = </a:t>
            </a:r>
            <a:r>
              <a:rPr lang="en-US" sz="2400" b="1" i="0" dirty="0"/>
              <a:t>1 kcal</a:t>
            </a:r>
            <a:endParaRPr lang="en-US" sz="2400" b="1" dirty="0"/>
          </a:p>
        </p:txBody>
      </p:sp>
      <p:sp>
        <p:nvSpPr>
          <p:cNvPr id="12" name="Content Placeholder 11"/>
          <p:cNvSpPr>
            <a:spLocks noGrp="1"/>
          </p:cNvSpPr>
          <p:nvPr>
            <p:ph sz="quarter" idx="18"/>
          </p:nvPr>
        </p:nvSpPr>
        <p:spPr>
          <a:xfrm>
            <a:off x="3168327" y="5997451"/>
            <a:ext cx="3022099" cy="439154"/>
          </a:xfrm>
        </p:spPr>
        <p:txBody>
          <a:bodyPr/>
          <a:lstStyle/>
          <a:p>
            <a:pPr marL="0" indent="0">
              <a:buNone/>
            </a:pPr>
            <a:r>
              <a:rPr lang="en-US" sz="2400" b="1" i="0" dirty="0"/>
              <a:t>1 kcal</a:t>
            </a:r>
            <a:r>
              <a:rPr lang="en-GB" sz="2400" b="1" dirty="0"/>
              <a:t> = </a:t>
            </a:r>
            <a:r>
              <a:rPr lang="en-US" sz="2400" b="1" i="0" dirty="0"/>
              <a:t>4.184 kJ</a:t>
            </a:r>
            <a:endParaRPr lang="en-US" sz="2400" b="1"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10891" y="179102"/>
            <a:ext cx="5694922" cy="1143000"/>
          </a:xfrm>
        </p:spPr>
        <p:txBody>
          <a:bodyPr/>
          <a:lstStyle/>
          <a:p>
            <a:r>
              <a:rPr lang="en-US" altLang="en-US" sz="3200" b="1" dirty="0">
                <a:solidFill>
                  <a:srgbClr val="000000"/>
                </a:solidFill>
                <a:ea typeface="MS PGothic" charset="-128"/>
                <a:cs typeface="ＭＳ Ｐゴシック" charset="-128"/>
              </a:rPr>
              <a:t>6.6 	Le Ch</a:t>
            </a:r>
            <a:r>
              <a:rPr lang="en-US" altLang="en-US" sz="3200" b="1" dirty="0">
                <a:solidFill>
                  <a:srgbClr val="000000"/>
                </a:solidFill>
                <a:latin typeface="Arial" panose="020B0604020202020204" pitchFamily="34" charset="0"/>
                <a:ea typeface="MS PGothic" charset="-128"/>
                <a:cs typeface="Arial" panose="020B0604020202020204" pitchFamily="34" charset="0"/>
              </a:rPr>
              <a:t>â</a:t>
            </a:r>
            <a:r>
              <a:rPr lang="en-US" altLang="en-US" sz="3200" b="1" dirty="0">
                <a:solidFill>
                  <a:srgbClr val="000000"/>
                </a:solidFill>
                <a:ea typeface="MS PGothic" charset="-128"/>
                <a:cs typeface="ＭＳ Ｐゴシック" charset="-128"/>
              </a:rPr>
              <a:t>telier’</a:t>
            </a:r>
            <a:r>
              <a:rPr lang="en-US" altLang="ja-JP" sz="3200" b="1" dirty="0">
                <a:solidFill>
                  <a:srgbClr val="000000"/>
                </a:solidFill>
                <a:ea typeface="MS PGothic" charset="-128"/>
                <a:cs typeface="ＭＳ Ｐゴシック" charset="-128"/>
              </a:rPr>
              <a:t>s Principle </a:t>
            </a:r>
            <a:r>
              <a:rPr lang="en-US" altLang="ja-JP" sz="2800" b="1" dirty="0">
                <a:solidFill>
                  <a:srgbClr val="000000"/>
                </a:solidFill>
                <a:ea typeface="MS PGothic" charset="-128"/>
                <a:cs typeface="ＭＳ Ｐゴシック" charset="-128"/>
              </a:rPr>
              <a:t>Summary</a:t>
            </a:r>
            <a:endParaRPr lang="en-GB" dirty="0"/>
          </a:p>
        </p:txBody>
      </p:sp>
      <p:sp>
        <p:nvSpPr>
          <p:cNvPr id="2" name="Content Placeholder 1"/>
          <p:cNvSpPr>
            <a:spLocks noGrp="1"/>
          </p:cNvSpPr>
          <p:nvPr>
            <p:ph idx="1"/>
          </p:nvPr>
        </p:nvSpPr>
        <p:spPr>
          <a:xfrm>
            <a:off x="727810" y="1606863"/>
            <a:ext cx="7084550" cy="351830"/>
          </a:xfrm>
        </p:spPr>
        <p:txBody>
          <a:bodyPr/>
          <a:lstStyle/>
          <a:p>
            <a:pPr marL="0" indent="0">
              <a:buNone/>
            </a:pPr>
            <a:r>
              <a:rPr lang="en-US" sz="1700" b="1" dirty="0"/>
              <a:t>Table 6.5 The Effects of Changes in Conditions on Equilibrium</a:t>
            </a:r>
            <a:endParaRPr lang="en-GB" sz="1700" b="1" dirty="0"/>
          </a:p>
        </p:txBody>
      </p:sp>
      <p:graphicFrame>
        <p:nvGraphicFramePr>
          <p:cNvPr id="6" name="Table Placeholder 5"/>
          <p:cNvGraphicFramePr>
            <a:graphicFrameLocks noGrp="1"/>
          </p:cNvGraphicFramePr>
          <p:nvPr>
            <p:ph type="tbl" sz="quarter" idx="14"/>
            <p:extLst>
              <p:ext uri="{D42A27DB-BD31-4B8C-83A1-F6EECF244321}">
                <p14:modId xmlns:p14="http://schemas.microsoft.com/office/powerpoint/2010/main" val="1055158696"/>
              </p:ext>
            </p:extLst>
          </p:nvPr>
        </p:nvGraphicFramePr>
        <p:xfrm>
          <a:off x="705689" y="1988840"/>
          <a:ext cx="7776864" cy="3905303"/>
        </p:xfrm>
        <a:graphic>
          <a:graphicData uri="http://schemas.openxmlformats.org/drawingml/2006/table">
            <a:tbl>
              <a:tblPr firstRow="1" bandRow="1">
                <a:tableStyleId>{5940675A-B579-460E-94D1-54222C63F5DA}</a:tableStyleId>
              </a:tblPr>
              <a:tblGrid>
                <a:gridCol w="2202298">
                  <a:extLst>
                    <a:ext uri="{9D8B030D-6E8A-4147-A177-3AD203B41FA5}">
                      <a16:colId xmlns:a16="http://schemas.microsoft.com/office/drawing/2014/main" val="20000"/>
                    </a:ext>
                  </a:extLst>
                </a:gridCol>
                <a:gridCol w="5574566">
                  <a:extLst>
                    <a:ext uri="{9D8B030D-6E8A-4147-A177-3AD203B41FA5}">
                      <a16:colId xmlns:a16="http://schemas.microsoft.com/office/drawing/2014/main" val="20001"/>
                    </a:ext>
                  </a:extLst>
                </a:gridCol>
              </a:tblGrid>
              <a:tr h="339821">
                <a:tc>
                  <a:txBody>
                    <a:bodyPr/>
                    <a:lstStyle/>
                    <a:p>
                      <a:r>
                        <a:rPr lang="en-US" sz="1600" b="1" dirty="0"/>
                        <a:t>Change</a:t>
                      </a:r>
                      <a:endParaRPr lang="en-GB" sz="1600" b="1" dirty="0"/>
                    </a:p>
                  </a:txBody>
                  <a:tcPr/>
                </a:tc>
                <a:tc>
                  <a:txBody>
                    <a:bodyPr/>
                    <a:lstStyle/>
                    <a:p>
                      <a:r>
                        <a:rPr lang="en-US" sz="1600" b="1" dirty="0"/>
                        <a:t>Effect on Equilibrium</a:t>
                      </a:r>
                      <a:endParaRPr lang="en-GB" sz="1600" b="1" dirty="0"/>
                    </a:p>
                  </a:txBody>
                  <a:tcPr/>
                </a:tc>
                <a:extLst>
                  <a:ext uri="{0D108BD9-81ED-4DB2-BD59-A6C34878D82A}">
                    <a16:rowId xmlns:a16="http://schemas.microsoft.com/office/drawing/2014/main" val="10000"/>
                  </a:ext>
                </a:extLst>
              </a:tr>
              <a:tr h="291275">
                <a:tc>
                  <a:txBody>
                    <a:bodyPr/>
                    <a:lstStyle/>
                    <a:p>
                      <a:r>
                        <a:rPr lang="en-US" sz="1400" b="1" dirty="0"/>
                        <a:t>Concentration</a:t>
                      </a:r>
                      <a:endParaRPr lang="en-GB" sz="1400" b="1" dirty="0"/>
                    </a:p>
                  </a:txBody>
                  <a:tcPr/>
                </a:tc>
                <a:tc>
                  <a:txBody>
                    <a:bodyPr/>
                    <a:lstStyle/>
                    <a:p>
                      <a:endParaRPr lang="en-GB" sz="1000" dirty="0"/>
                    </a:p>
                  </a:txBody>
                  <a:tcPr/>
                </a:tc>
                <a:extLst>
                  <a:ext uri="{0D108BD9-81ED-4DB2-BD59-A6C34878D82A}">
                    <a16:rowId xmlns:a16="http://schemas.microsoft.com/office/drawing/2014/main" val="10001"/>
                  </a:ext>
                </a:extLst>
              </a:tr>
              <a:tr h="289447">
                <a:tc>
                  <a:txBody>
                    <a:bodyPr/>
                    <a:lstStyle/>
                    <a:p>
                      <a:pPr marL="171450" indent="-171450">
                        <a:buFont typeface="Arial" panose="020B0604020202020204" pitchFamily="34" charset="0"/>
                        <a:buChar char="•"/>
                      </a:pPr>
                      <a:r>
                        <a:rPr lang="en-US" sz="1200" dirty="0"/>
                        <a:t>Adding reactant</a:t>
                      </a:r>
                      <a:endParaRPr lang="en-GB" sz="1200" dirty="0"/>
                    </a:p>
                  </a:txBody>
                  <a:tcPr/>
                </a:tc>
                <a:tc>
                  <a:txBody>
                    <a:bodyPr/>
                    <a:lstStyle/>
                    <a:p>
                      <a:r>
                        <a:rPr lang="en-US" sz="1200" dirty="0"/>
                        <a:t>Equilibrium favors the products.</a:t>
                      </a:r>
                      <a:endParaRPr lang="en-GB" sz="1200" dirty="0"/>
                    </a:p>
                  </a:txBody>
                  <a:tcPr/>
                </a:tc>
                <a:extLst>
                  <a:ext uri="{0D108BD9-81ED-4DB2-BD59-A6C34878D82A}">
                    <a16:rowId xmlns:a16="http://schemas.microsoft.com/office/drawing/2014/main" val="10002"/>
                  </a:ext>
                </a:extLst>
              </a:tr>
              <a:tr h="289447">
                <a:tc>
                  <a:txBody>
                    <a:bodyPr/>
                    <a:lstStyle/>
                    <a:p>
                      <a:pPr marL="171450" indent="-171450">
                        <a:buFont typeface="Arial" panose="020B0604020202020204" pitchFamily="34" charset="0"/>
                        <a:buChar char="•"/>
                      </a:pPr>
                      <a:r>
                        <a:rPr lang="en-US" sz="1200" dirty="0"/>
                        <a:t>Removing reactant</a:t>
                      </a:r>
                      <a:endParaRPr lang="en-GB" sz="1200" dirty="0"/>
                    </a:p>
                  </a:txBody>
                  <a:tcPr/>
                </a:tc>
                <a:tc>
                  <a:txBody>
                    <a:bodyPr/>
                    <a:lstStyle/>
                    <a:p>
                      <a:r>
                        <a:rPr kumimoji="0" lang="en-US" sz="1200" b="0" i="0" u="none" strike="noStrike" kern="1200" cap="none" spc="0" normalizeH="0" baseline="0" noProof="0" dirty="0">
                          <a:ln>
                            <a:noFill/>
                          </a:ln>
                          <a:solidFill>
                            <a:prstClr val="black"/>
                          </a:solidFill>
                          <a:effectLst/>
                          <a:uLnTx/>
                          <a:uFillTx/>
                          <a:latin typeface="+mn-lt"/>
                        </a:rPr>
                        <a:t>Equilibrium favors the reactants.</a:t>
                      </a:r>
                      <a:endParaRPr lang="en-GB" sz="1200" dirty="0"/>
                    </a:p>
                  </a:txBody>
                  <a:tcPr/>
                </a:tc>
                <a:extLst>
                  <a:ext uri="{0D108BD9-81ED-4DB2-BD59-A6C34878D82A}">
                    <a16:rowId xmlns:a16="http://schemas.microsoft.com/office/drawing/2014/main" val="10003"/>
                  </a:ext>
                </a:extLst>
              </a:tr>
              <a:tr h="289447">
                <a:tc>
                  <a:txBody>
                    <a:bodyPr/>
                    <a:lstStyle/>
                    <a:p>
                      <a:pPr marL="171450" indent="-171450">
                        <a:buFont typeface="Arial" panose="020B0604020202020204" pitchFamily="34" charset="0"/>
                        <a:buChar char="•"/>
                      </a:pPr>
                      <a:r>
                        <a:rPr lang="en-US" sz="1200" dirty="0"/>
                        <a:t>Adding product</a:t>
                      </a:r>
                      <a:endParaRPr lang="en-GB" sz="1200" dirty="0"/>
                    </a:p>
                  </a:txBody>
                  <a:tcPr/>
                </a:tc>
                <a:tc>
                  <a:txBody>
                    <a:bodyPr/>
                    <a:lstStyle/>
                    <a:p>
                      <a:r>
                        <a:rPr kumimoji="0" lang="en-US" sz="1200" b="0" i="0" u="none" strike="noStrike" kern="1200" cap="none" spc="0" normalizeH="0" baseline="0" noProof="0" dirty="0">
                          <a:ln>
                            <a:noFill/>
                          </a:ln>
                          <a:solidFill>
                            <a:prstClr val="black"/>
                          </a:solidFill>
                          <a:effectLst/>
                          <a:uLnTx/>
                          <a:uFillTx/>
                          <a:latin typeface="+mn-lt"/>
                        </a:rPr>
                        <a:t>Equilibrium favors the reactants.</a:t>
                      </a:r>
                      <a:endParaRPr lang="en-GB" sz="1200" dirty="0"/>
                    </a:p>
                  </a:txBody>
                  <a:tcPr/>
                </a:tc>
                <a:extLst>
                  <a:ext uri="{0D108BD9-81ED-4DB2-BD59-A6C34878D82A}">
                    <a16:rowId xmlns:a16="http://schemas.microsoft.com/office/drawing/2014/main" val="10004"/>
                  </a:ext>
                </a:extLst>
              </a:tr>
              <a:tr h="289447">
                <a:tc>
                  <a:txBody>
                    <a:bodyPr/>
                    <a:lstStyle/>
                    <a:p>
                      <a:pPr marL="171450" indent="-171450">
                        <a:buFont typeface="Arial" panose="020B0604020202020204" pitchFamily="34" charset="0"/>
                        <a:buChar char="•"/>
                      </a:pPr>
                      <a:r>
                        <a:rPr lang="en-US" sz="1200" dirty="0"/>
                        <a:t>Removing product</a:t>
                      </a:r>
                      <a:endParaRPr lang="en-GB" sz="1200" dirty="0"/>
                    </a:p>
                  </a:txBody>
                  <a:tcPr/>
                </a:tc>
                <a:tc>
                  <a:txBody>
                    <a:bodyPr/>
                    <a:lstStyle/>
                    <a:p>
                      <a:r>
                        <a:rPr kumimoji="0" lang="en-US" sz="1200" b="0" i="0" u="none" strike="noStrike" kern="1200" cap="none" spc="0" normalizeH="0" baseline="0" noProof="0" dirty="0">
                          <a:ln>
                            <a:noFill/>
                          </a:ln>
                          <a:solidFill>
                            <a:prstClr val="black"/>
                          </a:solidFill>
                          <a:effectLst/>
                          <a:uLnTx/>
                          <a:uFillTx/>
                          <a:latin typeface="+mn-lt"/>
                        </a:rPr>
                        <a:t>Equilibrium favors the products.</a:t>
                      </a:r>
                      <a:endParaRPr lang="en-GB" sz="1200" dirty="0"/>
                    </a:p>
                  </a:txBody>
                  <a:tcPr/>
                </a:tc>
                <a:extLst>
                  <a:ext uri="{0D108BD9-81ED-4DB2-BD59-A6C34878D82A}">
                    <a16:rowId xmlns:a16="http://schemas.microsoft.com/office/drawing/2014/main" val="10005"/>
                  </a:ext>
                </a:extLst>
              </a:tr>
              <a:tr h="289447">
                <a:tc>
                  <a:txBody>
                    <a:bodyPr/>
                    <a:lstStyle/>
                    <a:p>
                      <a:r>
                        <a:rPr lang="en-US" sz="1400" b="1" dirty="0"/>
                        <a:t>Temperature</a:t>
                      </a:r>
                      <a:endParaRPr lang="en-GB" sz="1400" b="1" dirty="0"/>
                    </a:p>
                  </a:txBody>
                  <a:tcPr/>
                </a:tc>
                <a:tc>
                  <a:txBody>
                    <a:bodyPr/>
                    <a:lstStyle/>
                    <a:p>
                      <a:endParaRPr lang="en-GB" sz="1200" dirty="0"/>
                    </a:p>
                  </a:txBody>
                  <a:tcPr/>
                </a:tc>
                <a:extLst>
                  <a:ext uri="{0D108BD9-81ED-4DB2-BD59-A6C34878D82A}">
                    <a16:rowId xmlns:a16="http://schemas.microsoft.com/office/drawing/2014/main" val="10006"/>
                  </a:ext>
                </a:extLst>
              </a:tr>
              <a:tr h="289447">
                <a:tc>
                  <a:txBody>
                    <a:bodyPr/>
                    <a:lstStyle/>
                    <a:p>
                      <a:pPr marL="171450" indent="-171450">
                        <a:buFont typeface="Arial" panose="020B0604020202020204" pitchFamily="34" charset="0"/>
                        <a:buChar char="•"/>
                      </a:pPr>
                      <a:r>
                        <a:rPr lang="en-US" sz="1200" dirty="0"/>
                        <a:t>Increasing temperature</a:t>
                      </a:r>
                      <a:endParaRPr lang="en-GB" sz="1200" dirty="0"/>
                    </a:p>
                  </a:txBody>
                  <a:tcPr/>
                </a:tc>
                <a:tc>
                  <a:txBody>
                    <a:bodyPr/>
                    <a:lstStyle/>
                    <a:p>
                      <a:r>
                        <a:rPr lang="en-US" sz="1200" dirty="0"/>
                        <a:t>In an endothermic reaction, equilibrium favors</a:t>
                      </a:r>
                      <a:r>
                        <a:rPr lang="en-US" sz="1200" baseline="0" dirty="0"/>
                        <a:t> the products.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rPr>
                        <a:t>In an exothermic reaction, equilibrium favors the reactants.</a:t>
                      </a:r>
                      <a:endParaRPr kumimoji="0" lang="en-GB" sz="1200" b="0" i="0" u="none" strike="noStrike" kern="1200" cap="none" spc="0" normalizeH="0" baseline="0" noProof="0" dirty="0">
                        <a:ln>
                          <a:noFill/>
                        </a:ln>
                        <a:solidFill>
                          <a:prstClr val="black"/>
                        </a:solidFill>
                        <a:effectLst/>
                        <a:uLnTx/>
                        <a:uFillTx/>
                        <a:latin typeface="+mn-lt"/>
                      </a:endParaRPr>
                    </a:p>
                  </a:txBody>
                  <a:tcPr/>
                </a:tc>
                <a:extLst>
                  <a:ext uri="{0D108BD9-81ED-4DB2-BD59-A6C34878D82A}">
                    <a16:rowId xmlns:a16="http://schemas.microsoft.com/office/drawing/2014/main" val="10007"/>
                  </a:ext>
                </a:extLst>
              </a:tr>
              <a:tr h="289447">
                <a:tc>
                  <a:txBody>
                    <a:bodyPr/>
                    <a:lstStyle/>
                    <a:p>
                      <a:pPr marL="171450" indent="-171450">
                        <a:buFont typeface="Arial" panose="020B0604020202020204" pitchFamily="34" charset="0"/>
                        <a:buChar char="•"/>
                      </a:pPr>
                      <a:r>
                        <a:rPr lang="en-US" sz="1200" dirty="0"/>
                        <a:t>Decreasing</a:t>
                      </a:r>
                      <a:r>
                        <a:rPr lang="en-US" sz="1200" baseline="0" dirty="0"/>
                        <a:t> temperature</a:t>
                      </a:r>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rPr>
                        <a:t>In an endothermic reaction, equilibrium favors the reactants.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rPr>
                        <a:t>In an exothermic reaction, equilibrium favors the products.</a:t>
                      </a:r>
                      <a:endParaRPr kumimoji="0" lang="en-GB" sz="1200" b="0" i="0" u="none" strike="noStrike" kern="1200" cap="none" spc="0" normalizeH="0" baseline="0" noProof="0" dirty="0">
                        <a:ln>
                          <a:noFill/>
                        </a:ln>
                        <a:solidFill>
                          <a:prstClr val="black"/>
                        </a:solidFill>
                        <a:effectLst/>
                        <a:uLnTx/>
                        <a:uFillTx/>
                        <a:latin typeface="+mn-lt"/>
                      </a:endParaRPr>
                    </a:p>
                  </a:txBody>
                  <a:tcPr/>
                </a:tc>
                <a:extLst>
                  <a:ext uri="{0D108BD9-81ED-4DB2-BD59-A6C34878D82A}">
                    <a16:rowId xmlns:a16="http://schemas.microsoft.com/office/drawing/2014/main" val="10009"/>
                  </a:ext>
                </a:extLst>
              </a:tr>
              <a:tr h="289447">
                <a:tc>
                  <a:txBody>
                    <a:bodyPr/>
                    <a:lstStyle/>
                    <a:p>
                      <a:r>
                        <a:rPr lang="en-US" sz="1400" b="1" dirty="0"/>
                        <a:t>Pressure</a:t>
                      </a:r>
                      <a:endParaRPr lang="en-GB" sz="1400" b="1" dirty="0"/>
                    </a:p>
                  </a:txBody>
                  <a:tcPr/>
                </a:tc>
                <a:tc>
                  <a:txBody>
                    <a:bodyPr/>
                    <a:lstStyle/>
                    <a:p>
                      <a:endParaRPr lang="en-GB" sz="1200" dirty="0"/>
                    </a:p>
                  </a:txBody>
                  <a:tcPr/>
                </a:tc>
                <a:extLst>
                  <a:ext uri="{0D108BD9-81ED-4DB2-BD59-A6C34878D82A}">
                    <a16:rowId xmlns:a16="http://schemas.microsoft.com/office/drawing/2014/main" val="10011"/>
                  </a:ext>
                </a:extLst>
              </a:tr>
              <a:tr h="289447">
                <a:tc>
                  <a:txBody>
                    <a:bodyPr/>
                    <a:lstStyle/>
                    <a:p>
                      <a:pPr marL="171450" indent="-171450">
                        <a:buFont typeface="Arial" panose="020B0604020202020204" pitchFamily="34" charset="0"/>
                        <a:buChar char="•"/>
                      </a:pPr>
                      <a:r>
                        <a:rPr lang="en-US" sz="1200" dirty="0"/>
                        <a:t>Increasing pressure</a:t>
                      </a:r>
                      <a:endParaRPr lang="en-GB" sz="1200" dirty="0"/>
                    </a:p>
                  </a:txBody>
                  <a:tcPr/>
                </a:tc>
                <a:tc>
                  <a:txBody>
                    <a:bodyPr/>
                    <a:lstStyle/>
                    <a:p>
                      <a:r>
                        <a:rPr lang="en-US" sz="1200" dirty="0"/>
                        <a:t>Equilibrium favors</a:t>
                      </a:r>
                      <a:r>
                        <a:rPr lang="en-US" sz="1200" baseline="0" dirty="0"/>
                        <a:t> the side that has fewer moles.</a:t>
                      </a:r>
                      <a:endParaRPr lang="en-GB" sz="1200" dirty="0"/>
                    </a:p>
                  </a:txBody>
                  <a:tcPr/>
                </a:tc>
                <a:extLst>
                  <a:ext uri="{0D108BD9-81ED-4DB2-BD59-A6C34878D82A}">
                    <a16:rowId xmlns:a16="http://schemas.microsoft.com/office/drawing/2014/main" val="10012"/>
                  </a:ext>
                </a:extLst>
              </a:tr>
              <a:tr h="289447">
                <a:tc>
                  <a:txBody>
                    <a:bodyPr/>
                    <a:lstStyle/>
                    <a:p>
                      <a:pPr marL="171450" indent="-171450">
                        <a:buFont typeface="Arial" panose="020B0604020202020204" pitchFamily="34" charset="0"/>
                        <a:buChar char="•"/>
                      </a:pPr>
                      <a:r>
                        <a:rPr lang="en-US" sz="1200" dirty="0"/>
                        <a:t>Decreasing pressure</a:t>
                      </a:r>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rPr>
                        <a:t>Equilibrium favors the side that has more moles.</a:t>
                      </a:r>
                      <a:endParaRPr kumimoji="0" lang="en-GB" sz="1200" b="0" i="0" u="none" strike="noStrike" kern="1200" cap="none" spc="0" normalizeH="0" baseline="0" noProof="0" dirty="0">
                        <a:ln>
                          <a:noFill/>
                        </a:ln>
                        <a:solidFill>
                          <a:prstClr val="black"/>
                        </a:solidFill>
                        <a:effectLst/>
                        <a:uLnTx/>
                        <a:uFillTx/>
                        <a:latin typeface="+mn-lt"/>
                      </a:endParaRPr>
                    </a:p>
                  </a:txBody>
                  <a:tcPr/>
                </a:tc>
                <a:extLst>
                  <a:ext uri="{0D108BD9-81ED-4DB2-BD59-A6C34878D82A}">
                    <a16:rowId xmlns:a16="http://schemas.microsoft.com/office/drawing/2014/main" val="10013"/>
                  </a:ext>
                </a:extLst>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9762"/>
            <a:ext cx="8229600" cy="1143000"/>
          </a:xfrm>
        </p:spPr>
        <p:txBody>
          <a:bodyPr/>
          <a:lstStyle/>
          <a:p>
            <a:r>
              <a:rPr lang="en-US" altLang="en-US" sz="3200" b="1" dirty="0">
                <a:solidFill>
                  <a:srgbClr val="000000"/>
                </a:solidFill>
                <a:ea typeface="MS PGothic" charset="-128"/>
                <a:cs typeface="ＭＳ Ｐゴシック" charset="-128"/>
              </a:rPr>
              <a:t>6.7 	Focus on the Human Body</a:t>
            </a:r>
            <a:br>
              <a:rPr lang="en-US" altLang="en-US" sz="3200" b="1" dirty="0">
                <a:solidFill>
                  <a:srgbClr val="000000"/>
                </a:solidFill>
                <a:ea typeface="MS PGothic" charset="-128"/>
                <a:cs typeface="ＭＳ Ｐゴシック" charset="-128"/>
              </a:rPr>
            </a:br>
            <a:r>
              <a:rPr lang="en-US" altLang="en-US" sz="2800" b="1" dirty="0">
                <a:solidFill>
                  <a:srgbClr val="000000"/>
                </a:solidFill>
                <a:ea typeface="MS PGothic" charset="-128"/>
                <a:cs typeface="ＭＳ Ｐゴシック" charset="-128"/>
              </a:rPr>
              <a:t>Body Temperature</a:t>
            </a:r>
            <a:endParaRPr lang="en-GB" dirty="0"/>
          </a:p>
        </p:txBody>
      </p:sp>
      <p:pic>
        <p:nvPicPr>
          <p:cNvPr id="96259" name="Picture 1" descr="This image illustrates how the temperature regulates our body. The hypothalamus acts as a thermostat, which signals the body to respond to temperature changes. When the temperature increases, the body must dissipate excess heat by dilating blood vessels and sweating. When the temperature decreases, blood vessels constrict and the body shiver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4950" y="1620838"/>
            <a:ext cx="6134100" cy="43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95652" y="261925"/>
            <a:ext cx="7554843" cy="520783"/>
          </a:xfrm>
        </p:spPr>
        <p:txBody>
          <a:bodyPr/>
          <a:lstStyle/>
          <a:p>
            <a:r>
              <a:rPr lang="en-US" altLang="en-US" sz="3200" b="1" dirty="0">
                <a:solidFill>
                  <a:srgbClr val="000000"/>
                </a:solidFill>
                <a:ea typeface="MS PGothic" charset="-128"/>
                <a:cs typeface="ＭＳ Ｐゴシック" charset="-128"/>
              </a:rPr>
              <a:t>6.2	Energy Changes in Reactions (1)</a:t>
            </a:r>
            <a:endParaRPr lang="en-GB" dirty="0"/>
          </a:p>
        </p:txBody>
      </p:sp>
      <p:sp>
        <p:nvSpPr>
          <p:cNvPr id="4" name="Content Placeholder 3"/>
          <p:cNvSpPr>
            <a:spLocks noGrp="1"/>
          </p:cNvSpPr>
          <p:nvPr>
            <p:ph idx="1"/>
          </p:nvPr>
        </p:nvSpPr>
        <p:spPr>
          <a:xfrm>
            <a:off x="1046872" y="1129555"/>
            <a:ext cx="7830182" cy="1789344"/>
          </a:xfrm>
        </p:spPr>
        <p:txBody>
          <a:bodyPr/>
          <a:lstStyle/>
          <a:p>
            <a:pPr marL="0" lvl="0" indent="0" eaLnBrk="1" hangingPunct="1">
              <a:spcBef>
                <a:spcPct val="0"/>
              </a:spcBef>
              <a:spcAft>
                <a:spcPts val="1500"/>
              </a:spcAft>
              <a:buNone/>
            </a:pPr>
            <a:r>
              <a:rPr lang="en-US" altLang="en-US" sz="2400" b="1" kern="1200" dirty="0">
                <a:solidFill>
                  <a:prstClr val="black"/>
                </a:solidFill>
                <a:latin typeface="Arial" charset="0"/>
                <a:ea typeface="MS PGothic" charset="-128"/>
              </a:rPr>
              <a:t>When molecules come together and react, bonds are </a:t>
            </a:r>
            <a:r>
              <a:rPr lang="en-US" altLang="en-US" sz="2400" b="1" kern="1200" dirty="0">
                <a:solidFill>
                  <a:srgbClr val="3366FF"/>
                </a:solidFill>
                <a:latin typeface="Arial" charset="0"/>
                <a:ea typeface="MS PGothic" charset="-128"/>
              </a:rPr>
              <a:t>broken </a:t>
            </a:r>
            <a:r>
              <a:rPr lang="en-US" altLang="en-US" sz="2400" b="1" kern="1200" dirty="0">
                <a:solidFill>
                  <a:prstClr val="black"/>
                </a:solidFill>
                <a:latin typeface="Arial" charset="0"/>
                <a:ea typeface="MS PGothic" charset="-128"/>
              </a:rPr>
              <a:t>in the reactants and new bonds are </a:t>
            </a:r>
            <a:r>
              <a:rPr lang="en-US" altLang="en-US" sz="2400" b="1" kern="1200" dirty="0">
                <a:solidFill>
                  <a:srgbClr val="3366FF"/>
                </a:solidFill>
                <a:latin typeface="Arial" charset="0"/>
                <a:ea typeface="MS PGothic" charset="-128"/>
              </a:rPr>
              <a:t>formed </a:t>
            </a:r>
            <a:r>
              <a:rPr lang="en-US" altLang="en-US" sz="2400" b="1" kern="1200" dirty="0">
                <a:solidFill>
                  <a:prstClr val="black"/>
                </a:solidFill>
                <a:latin typeface="Arial" charset="0"/>
                <a:ea typeface="MS PGothic" charset="-128"/>
              </a:rPr>
              <a:t>in the products.</a:t>
            </a:r>
          </a:p>
          <a:p>
            <a:pPr marL="0" lvl="0" indent="0" eaLnBrk="1" hangingPunct="1">
              <a:spcBef>
                <a:spcPct val="0"/>
              </a:spcBef>
              <a:spcAft>
                <a:spcPts val="1500"/>
              </a:spcAft>
              <a:buNone/>
            </a:pPr>
            <a:r>
              <a:rPr lang="en-US" altLang="en-US" sz="2400" b="1" kern="1200" dirty="0">
                <a:solidFill>
                  <a:prstClr val="black"/>
                </a:solidFill>
                <a:latin typeface="Arial" charset="0"/>
                <a:ea typeface="MS PGothic" charset="-128"/>
              </a:rPr>
              <a:t>Bond breaking always requires an </a:t>
            </a:r>
            <a:r>
              <a:rPr lang="en-US" altLang="en-US" sz="2400" b="1" kern="1200" dirty="0">
                <a:solidFill>
                  <a:srgbClr val="3366FF"/>
                </a:solidFill>
                <a:latin typeface="Arial" charset="0"/>
                <a:ea typeface="MS PGothic" charset="-128"/>
              </a:rPr>
              <a:t>input of energy</a:t>
            </a:r>
            <a:r>
              <a:rPr lang="en-US" altLang="en-US" sz="2400" b="1" kern="1200" dirty="0">
                <a:solidFill>
                  <a:prstClr val="black"/>
                </a:solidFill>
                <a:latin typeface="Arial" charset="0"/>
                <a:ea typeface="MS PGothic" charset="-128"/>
              </a:rPr>
              <a:t>.</a:t>
            </a:r>
          </a:p>
        </p:txBody>
      </p:sp>
      <p:pic>
        <p:nvPicPr>
          <p:cNvPr id="2" name="Picture 1" descr="58 kcal of energy is needed to break the chlorine–chlorine bond in a mole of chlorine molecules (Cl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2177" y="3023437"/>
            <a:ext cx="4492752" cy="676656"/>
          </a:xfrm>
          <a:prstGeom prst="rect">
            <a:avLst/>
          </a:prstGeom>
        </p:spPr>
      </p:pic>
      <p:sp>
        <p:nvSpPr>
          <p:cNvPr id="5" name="Content Placeholder 4"/>
          <p:cNvSpPr>
            <a:spLocks noGrp="1"/>
          </p:cNvSpPr>
          <p:nvPr>
            <p:ph sz="quarter" idx="13"/>
          </p:nvPr>
        </p:nvSpPr>
        <p:spPr>
          <a:xfrm>
            <a:off x="683568" y="3824107"/>
            <a:ext cx="7787208" cy="474330"/>
          </a:xfrm>
        </p:spPr>
        <p:txBody>
          <a:bodyPr/>
          <a:lstStyle/>
          <a:p>
            <a:pPr marL="0" lvl="0" indent="0" algn="ctr" eaLnBrk="1" hangingPunct="1">
              <a:spcBef>
                <a:spcPct val="0"/>
              </a:spcBef>
              <a:buNone/>
              <a:tabLst>
                <a:tab pos="123825" algn="l"/>
              </a:tabLst>
            </a:pPr>
            <a:r>
              <a:rPr lang="en-US" altLang="en-US" sz="2400" b="1" kern="1200" dirty="0">
                <a:solidFill>
                  <a:prstClr val="black"/>
                </a:solidFill>
                <a:ea typeface="MS PGothic" charset="-128"/>
              </a:rPr>
              <a:t>To </a:t>
            </a:r>
            <a:r>
              <a:rPr lang="en-US" altLang="en-US" sz="2400" b="1" kern="1200" dirty="0">
                <a:solidFill>
                  <a:srgbClr val="3366FF"/>
                </a:solidFill>
                <a:ea typeface="MS PGothic" charset="-128"/>
              </a:rPr>
              <a:t>cleave </a:t>
            </a:r>
            <a:r>
              <a:rPr lang="en-US" altLang="en-US" sz="2400" b="1" kern="1200" dirty="0">
                <a:solidFill>
                  <a:prstClr val="black"/>
                </a:solidFill>
                <a:ea typeface="MS PGothic" charset="-128"/>
              </a:rPr>
              <a:t>this bond, </a:t>
            </a:r>
            <a:r>
              <a:rPr lang="en-US" altLang="en-US" sz="2400" b="1" i="0" kern="1200" dirty="0">
                <a:solidFill>
                  <a:prstClr val="black"/>
                </a:solidFill>
                <a:ea typeface="MS PGothic" charset="-128"/>
              </a:rPr>
              <a:t>58 kcal/mol </a:t>
            </a:r>
            <a:r>
              <a:rPr lang="en-US" altLang="en-US" sz="2400" b="1" kern="1200" dirty="0">
                <a:solidFill>
                  <a:prstClr val="black"/>
                </a:solidFill>
                <a:ea typeface="MS PGothic" charset="-128"/>
              </a:rPr>
              <a:t>must be </a:t>
            </a:r>
            <a:r>
              <a:rPr lang="en-US" altLang="en-US" sz="2400" b="1" kern="1200" dirty="0">
                <a:solidFill>
                  <a:srgbClr val="3366FF"/>
                </a:solidFill>
                <a:ea typeface="MS PGothic" charset="-128"/>
              </a:rPr>
              <a:t>added</a:t>
            </a:r>
            <a:r>
              <a:rPr lang="en-US" altLang="en-US" sz="2400" b="1" kern="1200" dirty="0">
                <a:solidFill>
                  <a:srgbClr val="3333CC"/>
                </a:solidFill>
                <a:ea typeface="MS PGothic" charset="-128"/>
              </a:rPr>
              <a:t>.</a:t>
            </a:r>
          </a:p>
        </p:txBody>
      </p:sp>
      <p:sp>
        <p:nvSpPr>
          <p:cNvPr id="8" name="Content Placeholder 7"/>
          <p:cNvSpPr>
            <a:spLocks noGrp="1"/>
          </p:cNvSpPr>
          <p:nvPr>
            <p:ph sz="quarter" idx="14"/>
          </p:nvPr>
        </p:nvSpPr>
        <p:spPr>
          <a:xfrm>
            <a:off x="1069408" y="4404437"/>
            <a:ext cx="6121774" cy="532703"/>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rPr>
              <a:t>Bond formation always </a:t>
            </a:r>
            <a:r>
              <a:rPr lang="en-US" altLang="en-US" sz="2400" b="1" kern="1200" dirty="0">
                <a:solidFill>
                  <a:srgbClr val="D90000"/>
                </a:solidFill>
                <a:latin typeface="Arial" charset="0"/>
                <a:ea typeface="MS PGothic" charset="-128"/>
              </a:rPr>
              <a:t>releases energy</a:t>
            </a:r>
            <a:r>
              <a:rPr lang="en-US" altLang="en-US" sz="2400" b="1" kern="1200" dirty="0">
                <a:solidFill>
                  <a:prstClr val="black"/>
                </a:solidFill>
                <a:latin typeface="Arial" charset="0"/>
                <a:ea typeface="MS PGothic" charset="-128"/>
              </a:rPr>
              <a:t>.</a:t>
            </a:r>
          </a:p>
        </p:txBody>
      </p:sp>
      <p:pic>
        <p:nvPicPr>
          <p:cNvPr id="114" name="Picture 113" descr="When a chlorine–chlorine bond is formed, 58 kcal of energy is release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6431" y="4943864"/>
            <a:ext cx="4285488" cy="676656"/>
          </a:xfrm>
          <a:prstGeom prst="rect">
            <a:avLst/>
          </a:prstGeom>
        </p:spPr>
      </p:pic>
      <p:sp>
        <p:nvSpPr>
          <p:cNvPr id="9" name="Content Placeholder 8"/>
          <p:cNvSpPr>
            <a:spLocks noGrp="1"/>
          </p:cNvSpPr>
          <p:nvPr>
            <p:ph sz="quarter" idx="15"/>
          </p:nvPr>
        </p:nvSpPr>
        <p:spPr>
          <a:xfrm>
            <a:off x="1847500" y="5869446"/>
            <a:ext cx="5172772" cy="875823"/>
          </a:xfrm>
        </p:spPr>
        <p:txBody>
          <a:bodyPr/>
          <a:lstStyle/>
          <a:p>
            <a:pPr marL="0" lvl="0" indent="0" algn="ctr" eaLnBrk="1" hangingPunct="1">
              <a:spcBef>
                <a:spcPct val="0"/>
              </a:spcBef>
              <a:buNone/>
            </a:pPr>
            <a:r>
              <a:rPr lang="en-US" altLang="en-US" sz="2400" b="1" kern="1200" dirty="0">
                <a:solidFill>
                  <a:prstClr val="black"/>
                </a:solidFill>
                <a:ea typeface="MS PGothic" charset="-128"/>
              </a:rPr>
              <a:t>To </a:t>
            </a:r>
            <a:r>
              <a:rPr lang="en-US" altLang="en-US" sz="2400" b="1" kern="1200" dirty="0">
                <a:solidFill>
                  <a:srgbClr val="D90000"/>
                </a:solidFill>
                <a:ea typeface="MS PGothic" charset="-128"/>
              </a:rPr>
              <a:t>form</a:t>
            </a:r>
            <a:r>
              <a:rPr lang="en-US" altLang="en-US" sz="2400" b="1" kern="1200" dirty="0">
                <a:solidFill>
                  <a:prstClr val="black"/>
                </a:solidFill>
                <a:ea typeface="MS PGothic" charset="-128"/>
              </a:rPr>
              <a:t> this bond, </a:t>
            </a:r>
            <a:r>
              <a:rPr lang="en-US" altLang="en-US" sz="2400" b="1" i="0" kern="1200" dirty="0">
                <a:solidFill>
                  <a:prstClr val="black"/>
                </a:solidFill>
                <a:ea typeface="MS PGothic" charset="-128"/>
              </a:rPr>
              <a:t>58 kcal/mol </a:t>
            </a:r>
            <a:r>
              <a:rPr lang="en-US" altLang="en-US" sz="2400" b="1" kern="1200" dirty="0">
                <a:solidFill>
                  <a:prstClr val="black"/>
                </a:solidFill>
                <a:ea typeface="MS PGothic" charset="-128"/>
              </a:rPr>
              <a:t>is </a:t>
            </a:r>
            <a:r>
              <a:rPr lang="en-US" altLang="en-US" sz="2400" b="1" kern="1200" dirty="0">
                <a:solidFill>
                  <a:srgbClr val="D90000"/>
                </a:solidFill>
                <a:ea typeface="MS PGothic" charset="-128"/>
              </a:rPr>
              <a:t>released.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074560" y="220307"/>
            <a:ext cx="7619312" cy="563934"/>
          </a:xfrm>
        </p:spPr>
        <p:txBody>
          <a:bodyPr/>
          <a:lstStyle/>
          <a:p>
            <a:r>
              <a:rPr lang="en-US" altLang="en-US" sz="3200" b="1" dirty="0">
                <a:solidFill>
                  <a:srgbClr val="000000"/>
                </a:solidFill>
                <a:ea typeface="MS PGothic" charset="-128"/>
                <a:cs typeface="ＭＳ Ｐゴシック" charset="-128"/>
              </a:rPr>
              <a:t>6.2	Energy Changes in Reactions (2)</a:t>
            </a:r>
            <a:endParaRPr lang="en-GB" dirty="0"/>
          </a:p>
        </p:txBody>
      </p:sp>
      <p:sp>
        <p:nvSpPr>
          <p:cNvPr id="3" name="Content Placeholder 2"/>
          <p:cNvSpPr>
            <a:spLocks noGrp="1"/>
          </p:cNvSpPr>
          <p:nvPr>
            <p:ph idx="1"/>
          </p:nvPr>
        </p:nvSpPr>
        <p:spPr>
          <a:xfrm>
            <a:off x="1980171" y="757094"/>
            <a:ext cx="5410944" cy="604664"/>
          </a:xfrm>
        </p:spPr>
        <p:txBody>
          <a:bodyPr/>
          <a:lstStyle/>
          <a:p>
            <a:pPr marL="514350" indent="-514350">
              <a:buFont typeface="+mj-lt"/>
              <a:buAutoNum type="alphaUcPeriod"/>
            </a:pPr>
            <a:r>
              <a:rPr lang="en-US" altLang="en-US" sz="2800" b="1" dirty="0">
                <a:solidFill>
                  <a:srgbClr val="000000"/>
                </a:solidFill>
                <a:ea typeface="MS PGothic" charset="-128"/>
                <a:cs typeface="ＭＳ Ｐゴシック" charset="-128"/>
              </a:rPr>
              <a:t>Bond Dissociation Energy</a:t>
            </a:r>
            <a:endParaRPr lang="en-GB" dirty="0"/>
          </a:p>
        </p:txBody>
      </p:sp>
      <p:sp>
        <p:nvSpPr>
          <p:cNvPr id="4" name="Content Placeholder 3"/>
          <p:cNvSpPr>
            <a:spLocks noGrp="1"/>
          </p:cNvSpPr>
          <p:nvPr>
            <p:ph sz="quarter" idx="13"/>
          </p:nvPr>
        </p:nvSpPr>
        <p:spPr>
          <a:xfrm>
            <a:off x="1060953" y="1565290"/>
            <a:ext cx="6828229" cy="3062152"/>
          </a:xfrm>
        </p:spPr>
        <p:txBody>
          <a:bodyPr/>
          <a:lstStyle/>
          <a:p>
            <a:pPr marL="0" lvl="0" indent="0" eaLnBrk="1" hangingPunct="1">
              <a:spcBef>
                <a:spcPct val="0"/>
              </a:spcBef>
              <a:spcAft>
                <a:spcPts val="1800"/>
              </a:spcAft>
              <a:buClr>
                <a:prstClr val="black"/>
              </a:buClr>
              <a:buNone/>
            </a:pPr>
            <a:r>
              <a:rPr lang="el-GR" sz="2400" b="1" dirty="0">
                <a:solidFill>
                  <a:srgbClr val="3366FF"/>
                </a:solidFill>
                <a:ea typeface="Cambria Math" panose="02040503050406030204" pitchFamily="18" charset="0"/>
              </a:rPr>
              <a:t>Δ</a:t>
            </a:r>
            <a:r>
              <a:rPr lang="en-US" sz="2400" b="1" i="1" dirty="0">
                <a:solidFill>
                  <a:srgbClr val="3366FF"/>
                </a:solidFill>
                <a:ea typeface="Cambria Math" panose="02040503050406030204" pitchFamily="18" charset="0"/>
              </a:rPr>
              <a:t>H</a:t>
            </a:r>
            <a:r>
              <a:rPr lang="en-GB" sz="2400" b="1" i="1" dirty="0">
                <a:solidFill>
                  <a:srgbClr val="3366FF"/>
                </a:solidFill>
              </a:rPr>
              <a:t> </a:t>
            </a:r>
            <a:r>
              <a:rPr lang="en-US" altLang="en-US" sz="2400" b="1" kern="1200" dirty="0">
                <a:solidFill>
                  <a:prstClr val="black"/>
                </a:solidFill>
                <a:ea typeface="MS PGothic" charset="-128"/>
              </a:rPr>
              <a:t>is the energy absorbed or released in a reaction; it is called the </a:t>
            </a:r>
            <a:r>
              <a:rPr lang="en-US" altLang="en-US" sz="2400" b="1" kern="1200" dirty="0">
                <a:solidFill>
                  <a:srgbClr val="3366FF"/>
                </a:solidFill>
                <a:ea typeface="MS PGothic" charset="-128"/>
              </a:rPr>
              <a:t>heat of reaction</a:t>
            </a:r>
            <a:r>
              <a:rPr lang="en-US" altLang="en-US" sz="2400" b="1" kern="1200" dirty="0">
                <a:solidFill>
                  <a:prstClr val="black"/>
                </a:solidFill>
                <a:ea typeface="MS PGothic" charset="-128"/>
              </a:rPr>
              <a:t> or the </a:t>
            </a:r>
            <a:r>
              <a:rPr lang="en-US" altLang="en-US" sz="2400" b="1" kern="1200" dirty="0">
                <a:solidFill>
                  <a:srgbClr val="3366FF"/>
                </a:solidFill>
                <a:ea typeface="MS PGothic" charset="-128"/>
              </a:rPr>
              <a:t>enthalpy change.</a:t>
            </a:r>
          </a:p>
          <a:p>
            <a:pPr marL="0" lvl="0" indent="0" eaLnBrk="1" hangingPunct="1">
              <a:spcBef>
                <a:spcPct val="0"/>
              </a:spcBef>
              <a:spcAft>
                <a:spcPts val="1800"/>
              </a:spcAft>
              <a:buNone/>
            </a:pPr>
            <a:r>
              <a:rPr lang="en-US" altLang="en-US" sz="2400" b="1" kern="1200" dirty="0">
                <a:solidFill>
                  <a:prstClr val="black"/>
                </a:solidFill>
                <a:ea typeface="MS PGothic" charset="-128"/>
              </a:rPr>
              <a:t>When energy is </a:t>
            </a:r>
            <a:r>
              <a:rPr lang="en-US" altLang="en-US" sz="2400" b="1" kern="1200" dirty="0">
                <a:solidFill>
                  <a:srgbClr val="3366FF"/>
                </a:solidFill>
                <a:ea typeface="MS PGothic" charset="-128"/>
              </a:rPr>
              <a:t>absorbed</a:t>
            </a:r>
            <a:r>
              <a:rPr lang="en-US" altLang="en-US" sz="2400" b="1" kern="1200" dirty="0">
                <a:solidFill>
                  <a:prstClr val="black"/>
                </a:solidFill>
                <a:ea typeface="MS PGothic" charset="-128"/>
              </a:rPr>
              <a:t>, the reaction is said to be </a:t>
            </a:r>
            <a:r>
              <a:rPr lang="en-US" altLang="en-US" sz="2400" b="1" kern="1200" dirty="0">
                <a:solidFill>
                  <a:srgbClr val="3366FF"/>
                </a:solidFill>
                <a:ea typeface="MS PGothic" charset="-128"/>
              </a:rPr>
              <a:t>endothermic </a:t>
            </a:r>
            <a:r>
              <a:rPr lang="en-US" altLang="en-US" sz="2400" b="1" kern="1200" dirty="0">
                <a:solidFill>
                  <a:prstClr val="black"/>
                </a:solidFill>
                <a:ea typeface="MS PGothic" charset="-128"/>
              </a:rPr>
              <a:t>and </a:t>
            </a:r>
            <a:r>
              <a:rPr lang="el-GR" sz="2400" b="1" dirty="0">
                <a:solidFill>
                  <a:srgbClr val="3366FF"/>
                </a:solidFill>
                <a:ea typeface="Cambria Math" panose="02040503050406030204" pitchFamily="18" charset="0"/>
              </a:rPr>
              <a:t>Δ</a:t>
            </a:r>
            <a:r>
              <a:rPr lang="en-US" sz="2400" b="1" i="1" dirty="0">
                <a:solidFill>
                  <a:srgbClr val="3366FF"/>
                </a:solidFill>
                <a:ea typeface="Cambria Math" panose="02040503050406030204" pitchFamily="18" charset="0"/>
              </a:rPr>
              <a:t>H</a:t>
            </a:r>
            <a:r>
              <a:rPr lang="en-GB" sz="2400" b="1" i="1" dirty="0">
                <a:solidFill>
                  <a:srgbClr val="3366FF"/>
                </a:solidFill>
              </a:rPr>
              <a:t> </a:t>
            </a:r>
            <a:r>
              <a:rPr lang="en-US" altLang="en-US" sz="2400" b="1" kern="1200" dirty="0">
                <a:solidFill>
                  <a:srgbClr val="3366FF"/>
                </a:solidFill>
                <a:ea typeface="MS PGothic" charset="-128"/>
              </a:rPr>
              <a:t>is positive (+)</a:t>
            </a:r>
            <a:r>
              <a:rPr lang="en-US" altLang="en-US" sz="2400" b="1" kern="1200" dirty="0">
                <a:solidFill>
                  <a:prstClr val="black"/>
                </a:solidFill>
                <a:ea typeface="MS PGothic" charset="-128"/>
              </a:rPr>
              <a:t>.</a:t>
            </a:r>
          </a:p>
          <a:p>
            <a:pPr marL="0" lvl="0" indent="0" eaLnBrk="1" hangingPunct="1">
              <a:spcBef>
                <a:spcPct val="0"/>
              </a:spcBef>
              <a:spcAft>
                <a:spcPts val="1800"/>
              </a:spcAft>
              <a:buNone/>
            </a:pPr>
            <a:r>
              <a:rPr lang="en-US" altLang="en-US" sz="2400" b="1" kern="1200" dirty="0">
                <a:solidFill>
                  <a:prstClr val="black"/>
                </a:solidFill>
                <a:ea typeface="MS PGothic" charset="-128"/>
              </a:rPr>
              <a:t>When energy is </a:t>
            </a:r>
            <a:r>
              <a:rPr lang="en-US" altLang="en-US" sz="2400" b="1" kern="1200" dirty="0">
                <a:solidFill>
                  <a:srgbClr val="D90000"/>
                </a:solidFill>
                <a:ea typeface="MS PGothic" charset="-128"/>
              </a:rPr>
              <a:t>released</a:t>
            </a:r>
            <a:r>
              <a:rPr lang="en-US" altLang="en-US" sz="2400" b="1" kern="1200" dirty="0">
                <a:solidFill>
                  <a:prstClr val="black"/>
                </a:solidFill>
                <a:ea typeface="MS PGothic" charset="-128"/>
              </a:rPr>
              <a:t>, the reaction is said to be </a:t>
            </a:r>
            <a:r>
              <a:rPr lang="en-US" altLang="en-US" sz="2400" b="1" kern="1200" dirty="0">
                <a:solidFill>
                  <a:srgbClr val="D90000"/>
                </a:solidFill>
                <a:ea typeface="MS PGothic" charset="-128"/>
              </a:rPr>
              <a:t>exothermic</a:t>
            </a:r>
            <a:r>
              <a:rPr lang="en-US" altLang="en-US" sz="2400" b="1" kern="1200" dirty="0">
                <a:solidFill>
                  <a:prstClr val="black"/>
                </a:solidFill>
                <a:ea typeface="MS PGothic" charset="-128"/>
              </a:rPr>
              <a:t> and </a:t>
            </a:r>
            <a:r>
              <a:rPr lang="el-GR" sz="2400" b="1" dirty="0">
                <a:ea typeface="Cambria Math" panose="02040503050406030204" pitchFamily="18" charset="0"/>
              </a:rPr>
              <a:t>Δ</a:t>
            </a:r>
            <a:r>
              <a:rPr lang="en-US" sz="2400" b="1" i="1" dirty="0">
                <a:solidFill>
                  <a:schemeClr val="tx1"/>
                </a:solidFill>
                <a:ea typeface="Cambria Math" panose="02040503050406030204" pitchFamily="18" charset="0"/>
              </a:rPr>
              <a:t>H</a:t>
            </a:r>
            <a:r>
              <a:rPr lang="en-GB" sz="2400" b="1" i="1" dirty="0">
                <a:solidFill>
                  <a:schemeClr val="tx1"/>
                </a:solidFill>
              </a:rPr>
              <a:t> </a:t>
            </a:r>
            <a:r>
              <a:rPr lang="en-US" altLang="en-US" sz="2400" b="1" kern="1200" dirty="0">
                <a:solidFill>
                  <a:prstClr val="black"/>
                </a:solidFill>
                <a:ea typeface="MS PGothic" charset="-128"/>
              </a:rPr>
              <a:t>is </a:t>
            </a:r>
            <a:r>
              <a:rPr lang="en-US" altLang="en-US" sz="2400" b="1" kern="1200" dirty="0">
                <a:solidFill>
                  <a:srgbClr val="D90000"/>
                </a:solidFill>
                <a:ea typeface="MS PGothic" charset="-128"/>
              </a:rPr>
              <a:t>negative </a:t>
            </a:r>
            <a:r>
              <a:rPr lang="en-US" altLang="en-US" sz="2400" b="1" i="0" kern="1200" dirty="0">
                <a:solidFill>
                  <a:srgbClr val="D90000"/>
                </a:solidFill>
                <a:ea typeface="MS PGothic" charset="-128"/>
              </a:rPr>
              <a:t>(</a:t>
            </a:r>
            <a:r>
              <a:rPr lang="en-US" altLang="en-US" sz="2400" b="1" kern="1200" dirty="0">
                <a:solidFill>
                  <a:srgbClr val="D90000"/>
                </a:solidFill>
                <a:ea typeface="Cambria Math" panose="02040503050406030204" pitchFamily="18" charset="0"/>
              </a:rPr>
              <a:t>−</a:t>
            </a:r>
            <a:r>
              <a:rPr lang="en-US" altLang="en-US" sz="2400" b="1" i="0" kern="1200" dirty="0">
                <a:solidFill>
                  <a:srgbClr val="D90000"/>
                </a:solidFill>
                <a:ea typeface="Cambria Math" panose="02040503050406030204" pitchFamily="18" charset="0"/>
              </a:rPr>
              <a:t>)</a:t>
            </a:r>
            <a:r>
              <a:rPr lang="en-US" altLang="en-US" sz="2400" b="1" kern="1200" dirty="0">
                <a:solidFill>
                  <a:prstClr val="black"/>
                </a:solidFill>
                <a:ea typeface="MS PGothic" charset="-128"/>
              </a:rPr>
              <a:t>.</a:t>
            </a:r>
          </a:p>
        </p:txBody>
      </p:sp>
      <p:pic>
        <p:nvPicPr>
          <p:cNvPr id="9" name="Picture 8" descr="Delta H = +58 kcal/mol for cleaving the chlorine chlorine bond and the reaction is endothermic. On the other hand, delta H = −58 kcal/mol for forming the chlorine chlorine bond and the reaction is exothermic. The heat of reaction is reported as the number of kilocalories per mol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3706" y="5456364"/>
            <a:ext cx="1353312" cy="676656"/>
          </a:xfrm>
          <a:prstGeom prst="rect">
            <a:avLst/>
          </a:prstGeom>
        </p:spPr>
      </p:pic>
      <p:pic>
        <p:nvPicPr>
          <p:cNvPr id="34" name="Picture 2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1880" y="4730255"/>
            <a:ext cx="990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5" name="Content Placeholder 4"/>
          <p:cNvSpPr>
            <a:spLocks noGrp="1"/>
          </p:cNvSpPr>
          <p:nvPr>
            <p:ph sz="quarter" idx="14"/>
          </p:nvPr>
        </p:nvSpPr>
        <p:spPr>
          <a:xfrm>
            <a:off x="691823" y="4869160"/>
            <a:ext cx="3106408" cy="1235075"/>
          </a:xfrm>
        </p:spPr>
        <p:txBody>
          <a:bodyPr/>
          <a:lstStyle/>
          <a:p>
            <a:pPr marL="0" lvl="0" indent="0" algn="ctr" eaLnBrk="1" hangingPunct="1">
              <a:spcBef>
                <a:spcPct val="0"/>
              </a:spcBef>
              <a:buNone/>
            </a:pPr>
            <a:r>
              <a:rPr lang="en-US" altLang="en-US" sz="2400" b="1" kern="1200" dirty="0">
                <a:solidFill>
                  <a:prstClr val="black"/>
                </a:solidFill>
                <a:ea typeface="MS PGothic" charset="-128"/>
              </a:rPr>
              <a:t>To </a:t>
            </a:r>
            <a:r>
              <a:rPr lang="en-US" altLang="en-US" sz="2400" b="1" kern="1200" dirty="0">
                <a:solidFill>
                  <a:srgbClr val="3366FF"/>
                </a:solidFill>
                <a:ea typeface="MS PGothic" charset="-128"/>
              </a:rPr>
              <a:t>cleave </a:t>
            </a:r>
            <a:r>
              <a:rPr lang="en-US" altLang="en-US" sz="2400" b="1" kern="1200" dirty="0">
                <a:solidFill>
                  <a:prstClr val="black"/>
                </a:solidFill>
                <a:ea typeface="MS PGothic" charset="-128"/>
              </a:rPr>
              <a:t>this bond, </a:t>
            </a:r>
            <a:r>
              <a:rPr lang="el-GR" sz="2400" b="1" dirty="0">
                <a:solidFill>
                  <a:srgbClr val="3366FF"/>
                </a:solidFill>
                <a:ea typeface="Cambria Math" panose="02040503050406030204" pitchFamily="18" charset="0"/>
              </a:rPr>
              <a:t>Δ</a:t>
            </a:r>
            <a:r>
              <a:rPr lang="en-US" sz="2400" b="1" i="1" dirty="0">
                <a:solidFill>
                  <a:srgbClr val="3366FF"/>
                </a:solidFill>
                <a:ea typeface="Cambria Math" panose="02040503050406030204" pitchFamily="18" charset="0"/>
              </a:rPr>
              <a:t>H</a:t>
            </a:r>
            <a:r>
              <a:rPr lang="en-GB" sz="2400" b="1" i="1" dirty="0">
                <a:solidFill>
                  <a:srgbClr val="3366FF"/>
                </a:solidFill>
                <a:ea typeface="Cambria Math" panose="02040503050406030204" pitchFamily="18" charset="0"/>
              </a:rPr>
              <a:t> </a:t>
            </a:r>
            <a:r>
              <a:rPr lang="en-GB" sz="2400" b="1" dirty="0">
                <a:solidFill>
                  <a:srgbClr val="3366FF"/>
                </a:solidFill>
                <a:ea typeface="Cambria Math" panose="02040503050406030204" pitchFamily="18" charset="0"/>
              </a:rPr>
              <a:t>=</a:t>
            </a:r>
            <a:r>
              <a:rPr lang="en-GB" sz="2400" b="1" i="1" dirty="0">
                <a:solidFill>
                  <a:srgbClr val="3366FF"/>
                </a:solidFill>
                <a:ea typeface="Cambria Math" panose="02040503050406030204" pitchFamily="18" charset="0"/>
              </a:rPr>
              <a:t> +</a:t>
            </a:r>
            <a:r>
              <a:rPr lang="en-US" sz="2400" b="1" dirty="0">
                <a:solidFill>
                  <a:srgbClr val="3366FF"/>
                </a:solidFill>
                <a:ea typeface="Cambria Math" panose="02040503050406030204" pitchFamily="18" charset="0"/>
              </a:rPr>
              <a:t>58</a:t>
            </a:r>
            <a:r>
              <a:rPr lang="en-US" sz="2400" b="1" i="1" kern="1200" dirty="0">
                <a:solidFill>
                  <a:srgbClr val="3366FF"/>
                </a:solidFill>
                <a:ea typeface="MS PGothic" charset="-128"/>
              </a:rPr>
              <a:t> </a:t>
            </a:r>
            <a:r>
              <a:rPr lang="en-US" altLang="en-US" sz="2400" b="1" i="0" kern="1200" dirty="0">
                <a:solidFill>
                  <a:srgbClr val="3366FF"/>
                </a:solidFill>
                <a:ea typeface="MS PGothic" charset="-128"/>
              </a:rPr>
              <a:t>kcal/</a:t>
            </a:r>
            <a:r>
              <a:rPr lang="en-US" sz="2400" b="1" i="0" dirty="0">
                <a:solidFill>
                  <a:srgbClr val="3366FF"/>
                </a:solidFill>
                <a:ea typeface="Cambria Math" panose="02040503050406030204" pitchFamily="18" charset="0"/>
              </a:rPr>
              <a:t>mol</a:t>
            </a:r>
            <a:r>
              <a:rPr lang="en-US" sz="2400" b="1" kern="1200" dirty="0">
                <a:solidFill>
                  <a:prstClr val="black"/>
                </a:solidFill>
                <a:ea typeface="MS PGothic" charset="-128"/>
              </a:rPr>
              <a:t> </a:t>
            </a:r>
            <a:r>
              <a:rPr lang="en-US" altLang="en-US" sz="2400" b="1" kern="1200" dirty="0">
                <a:solidFill>
                  <a:prstClr val="black"/>
                </a:solidFill>
                <a:ea typeface="MS PGothic" charset="-128"/>
              </a:rPr>
              <a:t>(Endothermic)</a:t>
            </a:r>
          </a:p>
        </p:txBody>
      </p:sp>
      <p:pic>
        <p:nvPicPr>
          <p:cNvPr id="35" name="Picture 2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883917">
            <a:off x="4414088" y="5825846"/>
            <a:ext cx="91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6" name="Content Placeholder 5"/>
          <p:cNvSpPr>
            <a:spLocks noGrp="1"/>
          </p:cNvSpPr>
          <p:nvPr>
            <p:ph sz="quarter" idx="15"/>
          </p:nvPr>
        </p:nvSpPr>
        <p:spPr>
          <a:xfrm>
            <a:off x="4985393" y="5583302"/>
            <a:ext cx="3327994" cy="1136922"/>
          </a:xfrm>
        </p:spPr>
        <p:txBody>
          <a:bodyPr/>
          <a:lstStyle/>
          <a:p>
            <a:pPr marL="0" lvl="0" indent="0" algn="ctr" eaLnBrk="1" hangingPunct="1">
              <a:spcBef>
                <a:spcPct val="0"/>
              </a:spcBef>
              <a:buNone/>
            </a:pPr>
            <a:r>
              <a:rPr lang="en-US" altLang="en-US" sz="2400" b="1" kern="1200" dirty="0">
                <a:solidFill>
                  <a:prstClr val="black"/>
                </a:solidFill>
                <a:ea typeface="MS PGothic" charset="-128"/>
              </a:rPr>
              <a:t>To</a:t>
            </a:r>
            <a:r>
              <a:rPr lang="en-US" altLang="en-US" sz="2400" b="1" kern="1200" dirty="0">
                <a:solidFill>
                  <a:srgbClr val="D90000"/>
                </a:solidFill>
                <a:ea typeface="MS PGothic" charset="-128"/>
              </a:rPr>
              <a:t> form </a:t>
            </a:r>
            <a:r>
              <a:rPr lang="en-US" altLang="en-US" sz="2400" b="1" kern="1200" dirty="0">
                <a:solidFill>
                  <a:prstClr val="black"/>
                </a:solidFill>
                <a:ea typeface="MS PGothic" charset="-128"/>
              </a:rPr>
              <a:t>this bond, </a:t>
            </a:r>
            <a:r>
              <a:rPr lang="en-US" altLang="en-US" sz="2400" b="1" kern="1200" dirty="0">
                <a:solidFill>
                  <a:srgbClr val="D90000"/>
                </a:solidFill>
                <a:ea typeface="Cambria Math" panose="02040503050406030204" pitchFamily="18" charset="0"/>
              </a:rPr>
              <a:t>Δ</a:t>
            </a:r>
            <a:r>
              <a:rPr lang="en-US" altLang="en-US" sz="2400" b="1" i="1" kern="1200" dirty="0">
                <a:solidFill>
                  <a:srgbClr val="D90000"/>
                </a:solidFill>
                <a:ea typeface="Cambria Math" panose="02040503050406030204" pitchFamily="18" charset="0"/>
              </a:rPr>
              <a:t>H </a:t>
            </a:r>
            <a:r>
              <a:rPr lang="en-US" altLang="en-US" sz="2400" b="1" kern="1200" dirty="0">
                <a:solidFill>
                  <a:srgbClr val="D90000"/>
                </a:solidFill>
                <a:ea typeface="Cambria Math" panose="02040503050406030204" pitchFamily="18" charset="0"/>
              </a:rPr>
              <a:t>=</a:t>
            </a:r>
            <a:r>
              <a:rPr lang="en-US" altLang="en-US" sz="2400" b="1" i="1" kern="1200" dirty="0">
                <a:solidFill>
                  <a:srgbClr val="D90000"/>
                </a:solidFill>
                <a:ea typeface="Cambria Math" panose="02040503050406030204" pitchFamily="18" charset="0"/>
              </a:rPr>
              <a:t> −</a:t>
            </a:r>
            <a:r>
              <a:rPr lang="en-US" altLang="en-US" sz="2400" b="1" kern="1200" dirty="0">
                <a:solidFill>
                  <a:srgbClr val="D90000"/>
                </a:solidFill>
                <a:ea typeface="Cambria Math" panose="02040503050406030204" pitchFamily="18" charset="0"/>
              </a:rPr>
              <a:t>58</a:t>
            </a:r>
            <a:r>
              <a:rPr lang="en-US" altLang="en-US" sz="2400" b="1" i="0" kern="1200" dirty="0">
                <a:solidFill>
                  <a:srgbClr val="D90000"/>
                </a:solidFill>
                <a:ea typeface="Cambria Math" panose="02040503050406030204" pitchFamily="18" charset="0"/>
              </a:rPr>
              <a:t> </a:t>
            </a:r>
            <a:r>
              <a:rPr lang="en-US" altLang="en-US" sz="2400" b="1" i="0" kern="1200" dirty="0">
                <a:solidFill>
                  <a:srgbClr val="D90000"/>
                </a:solidFill>
                <a:ea typeface="MS PGothic" charset="-128"/>
              </a:rPr>
              <a:t>kcal/mol</a:t>
            </a:r>
            <a:r>
              <a:rPr lang="en-US" altLang="en-US" sz="2400" b="1" kern="1200" dirty="0">
                <a:solidFill>
                  <a:srgbClr val="D90000"/>
                </a:solidFill>
                <a:ea typeface="MS PGothic" charset="-128"/>
              </a:rPr>
              <a:t> </a:t>
            </a:r>
            <a:r>
              <a:rPr lang="en-US" altLang="en-US" sz="2400" b="1" kern="1200" dirty="0">
                <a:solidFill>
                  <a:prstClr val="black"/>
                </a:solidFill>
                <a:ea typeface="MS PGothic" charset="-128"/>
              </a:rPr>
              <a:t>(Exothermic)</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131957" y="224097"/>
            <a:ext cx="7616507" cy="598627"/>
          </a:xfrm>
        </p:spPr>
        <p:txBody>
          <a:bodyPr/>
          <a:lstStyle/>
          <a:p>
            <a:r>
              <a:rPr lang="en-US" altLang="en-US" sz="3200" b="1" dirty="0">
                <a:solidFill>
                  <a:srgbClr val="000000"/>
                </a:solidFill>
                <a:ea typeface="MS PGothic" charset="-128"/>
                <a:cs typeface="ＭＳ Ｐゴシック" charset="-128"/>
              </a:rPr>
              <a:t>6.2	Energy Changes in Reactions (3)</a:t>
            </a:r>
            <a:endParaRPr lang="en-GB" dirty="0"/>
          </a:p>
        </p:txBody>
      </p:sp>
      <p:sp>
        <p:nvSpPr>
          <p:cNvPr id="4" name="Content Placeholder 3"/>
          <p:cNvSpPr>
            <a:spLocks noGrp="1"/>
          </p:cNvSpPr>
          <p:nvPr>
            <p:ph idx="1"/>
          </p:nvPr>
        </p:nvSpPr>
        <p:spPr>
          <a:xfrm>
            <a:off x="1980174" y="722245"/>
            <a:ext cx="5338936" cy="460375"/>
          </a:xfrm>
        </p:spPr>
        <p:txBody>
          <a:bodyPr/>
          <a:lstStyle/>
          <a:p>
            <a:pPr marL="514350" indent="-514350">
              <a:buFont typeface="+mj-lt"/>
              <a:buAutoNum type="alphaUcPeriod"/>
            </a:pPr>
            <a:r>
              <a:rPr lang="en-US" altLang="en-US" sz="2800" b="1" dirty="0">
                <a:solidFill>
                  <a:srgbClr val="000000"/>
                </a:solidFill>
                <a:ea typeface="MS PGothic" charset="-128"/>
                <a:cs typeface="ＭＳ Ｐゴシック" charset="-128"/>
              </a:rPr>
              <a:t>Bond Dissociation Energy</a:t>
            </a:r>
            <a:endParaRPr lang="en-GB" dirty="0"/>
          </a:p>
        </p:txBody>
      </p:sp>
      <p:sp>
        <p:nvSpPr>
          <p:cNvPr id="5" name="Content Placeholder 4"/>
          <p:cNvSpPr>
            <a:spLocks noGrp="1"/>
          </p:cNvSpPr>
          <p:nvPr>
            <p:ph sz="quarter" idx="13"/>
          </p:nvPr>
        </p:nvSpPr>
        <p:spPr>
          <a:xfrm>
            <a:off x="598113" y="1505324"/>
            <a:ext cx="7616507" cy="2273300"/>
          </a:xfrm>
        </p:spPr>
        <p:txBody>
          <a:bodyPr/>
          <a:lstStyle/>
          <a:p>
            <a:pPr marL="0" lvl="0" indent="0" eaLnBrk="1" hangingPunct="1">
              <a:spcBef>
                <a:spcPct val="0"/>
              </a:spcBef>
              <a:spcAft>
                <a:spcPts val="2000"/>
              </a:spcAft>
              <a:buNone/>
            </a:pPr>
            <a:r>
              <a:rPr lang="en-US" altLang="en-US" sz="2400" b="1" kern="1200" dirty="0">
                <a:solidFill>
                  <a:prstClr val="black"/>
                </a:solidFill>
                <a:latin typeface="Arial" panose="020B0604020202020204" pitchFamily="34" charset="0"/>
                <a:ea typeface="MS PGothic" charset="-128"/>
                <a:cs typeface="Arial" panose="020B0604020202020204" pitchFamily="34" charset="0"/>
              </a:rPr>
              <a:t>The </a:t>
            </a:r>
            <a:r>
              <a:rPr lang="en-US" altLang="en-US" sz="2400" b="1" kern="1200" dirty="0">
                <a:solidFill>
                  <a:srgbClr val="3366FF"/>
                </a:solidFill>
                <a:latin typeface="Arial" panose="020B0604020202020204" pitchFamily="34" charset="0"/>
                <a:ea typeface="MS PGothic" charset="-128"/>
                <a:cs typeface="Arial" panose="020B0604020202020204" pitchFamily="34" charset="0"/>
              </a:rPr>
              <a:t>bond dissociation energy </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is the </a:t>
            </a:r>
            <a:r>
              <a:rPr lang="el-GR" sz="2400" b="1" dirty="0">
                <a:ea typeface="Cambria Math" panose="02040503050406030204" pitchFamily="18" charset="0"/>
              </a:rPr>
              <a:t>Δ</a:t>
            </a:r>
            <a:r>
              <a:rPr lang="en-US" altLang="en-US" sz="2400" b="1" i="1" kern="1200" dirty="0">
                <a:solidFill>
                  <a:prstClr val="black"/>
                </a:solidFill>
                <a:latin typeface="Arial" panose="020B0604020202020204" pitchFamily="34" charset="0"/>
                <a:ea typeface="Cambria Math" panose="02040503050406030204" pitchFamily="18" charset="0"/>
                <a:cs typeface="Arial" panose="020B0604020202020204" pitchFamily="34" charset="0"/>
              </a:rPr>
              <a:t>H</a:t>
            </a:r>
            <a:r>
              <a:rPr lang="en-US" altLang="en-US" sz="2400" b="1" i="1" kern="1200" dirty="0">
                <a:solidFill>
                  <a:prstClr val="black"/>
                </a:solidFill>
                <a:latin typeface="Arial" panose="020B0604020202020204" pitchFamily="34" charset="0"/>
                <a:ea typeface="MS PGothic" charset="-128"/>
                <a:cs typeface="Arial" panose="020B0604020202020204" pitchFamily="34" charset="0"/>
              </a:rPr>
              <a:t> </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for breaking a covalent bond by equally dividing the e</a:t>
            </a:r>
            <a:r>
              <a:rPr lang="en-US" altLang="en-US" sz="2400" b="1" kern="1200" baseline="30000" dirty="0">
                <a:solidFill>
                  <a:prstClr val="black"/>
                </a:solidFill>
                <a:latin typeface="Arial" panose="020B0604020202020204" pitchFamily="34" charset="0"/>
                <a:ea typeface="MS PGothic" charset="-128"/>
                <a:cs typeface="Arial" panose="020B0604020202020204" pitchFamily="34" charset="0"/>
              </a:rPr>
              <a:t>−</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 between the two atoms. </a:t>
            </a:r>
          </a:p>
          <a:p>
            <a:pPr marL="0" lvl="0" indent="0" eaLnBrk="1" hangingPunct="1">
              <a:spcBef>
                <a:spcPct val="0"/>
              </a:spcBef>
              <a:spcAft>
                <a:spcPts val="2000"/>
              </a:spcAft>
              <a:buNone/>
            </a:pPr>
            <a:r>
              <a:rPr lang="en-US" altLang="en-US" sz="2400" b="1" kern="1200" dirty="0">
                <a:solidFill>
                  <a:prstClr val="black"/>
                </a:solidFill>
                <a:latin typeface="Arial" panose="020B0604020202020204" pitchFamily="34" charset="0"/>
                <a:ea typeface="MS PGothic" charset="-128"/>
                <a:cs typeface="Arial" panose="020B0604020202020204" pitchFamily="34" charset="0"/>
              </a:rPr>
              <a:t>Bond dissociation energies are </a:t>
            </a:r>
            <a:r>
              <a:rPr lang="en-US" altLang="en-US" sz="2400" b="1" kern="1200" dirty="0">
                <a:solidFill>
                  <a:srgbClr val="3366FF"/>
                </a:solidFill>
                <a:latin typeface="Arial" panose="020B0604020202020204" pitchFamily="34" charset="0"/>
                <a:ea typeface="MS PGothic" charset="-128"/>
                <a:cs typeface="Arial" panose="020B0604020202020204" pitchFamily="34" charset="0"/>
              </a:rPr>
              <a:t>positive </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values, because bond breaking is </a:t>
            </a:r>
            <a:r>
              <a:rPr lang="en-US" altLang="en-US" sz="2400" b="1" kern="1200" dirty="0">
                <a:solidFill>
                  <a:srgbClr val="3366FF"/>
                </a:solidFill>
                <a:latin typeface="Arial" panose="020B0604020202020204" pitchFamily="34" charset="0"/>
                <a:ea typeface="MS PGothic" charset="-128"/>
                <a:cs typeface="Arial" panose="020B0604020202020204" pitchFamily="34" charset="0"/>
              </a:rPr>
              <a:t>endothermic </a:t>
            </a:r>
            <a:r>
              <a:rPr lang="en-US" altLang="en-US" sz="2400" b="1" kern="1200" dirty="0">
                <a:solidFill>
                  <a:schemeClr val="tx1"/>
                </a:solidFill>
                <a:latin typeface="Arial" panose="020B0604020202020204" pitchFamily="34" charset="0"/>
                <a:ea typeface="MS PGothic" charset="-128"/>
                <a:cs typeface="Arial" panose="020B0604020202020204" pitchFamily="34" charset="0"/>
              </a:rPr>
              <a:t>(</a:t>
            </a:r>
            <a:r>
              <a:rPr lang="el-GR" sz="2400" b="1" dirty="0">
                <a:ea typeface="Cambria Math" panose="02040503050406030204" pitchFamily="18" charset="0"/>
              </a:rPr>
              <a:t>Δ</a:t>
            </a:r>
            <a:r>
              <a:rPr lang="en-US" altLang="en-US" sz="2400" b="1" i="1" kern="1200" dirty="0">
                <a:solidFill>
                  <a:schemeClr val="tx1"/>
                </a:solidFill>
                <a:latin typeface="Arial" panose="020B0604020202020204" pitchFamily="34" charset="0"/>
                <a:ea typeface="Cambria Math" panose="02040503050406030204" pitchFamily="18" charset="0"/>
                <a:cs typeface="Arial" panose="020B0604020202020204" pitchFamily="34" charset="0"/>
              </a:rPr>
              <a:t>H &gt; </a:t>
            </a:r>
            <a:r>
              <a:rPr lang="en-US" altLang="en-US" sz="2400" b="1" kern="1200" dirty="0">
                <a:solidFill>
                  <a:schemeClr val="tx1"/>
                </a:solidFill>
                <a:latin typeface="Arial" panose="020B0604020202020204" pitchFamily="34" charset="0"/>
                <a:ea typeface="Cambria Math" panose="02040503050406030204" pitchFamily="18" charset="0"/>
                <a:cs typeface="Arial" panose="020B0604020202020204" pitchFamily="34" charset="0"/>
              </a:rPr>
              <a:t>0)</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a:t>
            </a:r>
          </a:p>
        </p:txBody>
      </p:sp>
      <p:pic>
        <p:nvPicPr>
          <p:cNvPr id="34" name="Picture 33" descr="The bond between two hydrogens requires +104 kcal/mol to cleav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6697" y="3826577"/>
            <a:ext cx="3864864" cy="652272"/>
          </a:xfrm>
          <a:prstGeom prst="rect">
            <a:avLst/>
          </a:prstGeom>
        </p:spPr>
      </p:pic>
      <p:sp>
        <p:nvSpPr>
          <p:cNvPr id="6" name="Content Placeholder 5"/>
          <p:cNvSpPr>
            <a:spLocks noGrp="1"/>
          </p:cNvSpPr>
          <p:nvPr>
            <p:ph sz="quarter" idx="14"/>
          </p:nvPr>
        </p:nvSpPr>
        <p:spPr>
          <a:xfrm>
            <a:off x="5578796" y="3888391"/>
            <a:ext cx="3169668" cy="462394"/>
          </a:xfrm>
        </p:spPr>
        <p:txBody>
          <a:bodyPr/>
          <a:lstStyle/>
          <a:p>
            <a:pPr marL="0" indent="0">
              <a:buNone/>
            </a:pPr>
            <a:r>
              <a:rPr lang="el-GR" sz="2400" b="1" dirty="0">
                <a:solidFill>
                  <a:srgbClr val="3366FF"/>
                </a:solidFill>
                <a:ea typeface="Cambria Math" panose="02040503050406030204" pitchFamily="18" charset="0"/>
              </a:rPr>
              <a:t>Δ</a:t>
            </a:r>
            <a:r>
              <a:rPr lang="en-US" sz="2400" b="1" i="1" dirty="0">
                <a:solidFill>
                  <a:srgbClr val="3378FF"/>
                </a:solidFill>
                <a:latin typeface="Arial" panose="020B0604020202020204" pitchFamily="34" charset="0"/>
                <a:ea typeface="Cambria Math" panose="02040503050406030204" pitchFamily="18" charset="0"/>
                <a:cs typeface="Arial" panose="020B0604020202020204" pitchFamily="34" charset="0"/>
              </a:rPr>
              <a:t>H </a:t>
            </a:r>
            <a:r>
              <a:rPr lang="en-US" sz="2400" b="1" dirty="0">
                <a:solidFill>
                  <a:srgbClr val="3378FF"/>
                </a:solidFill>
                <a:latin typeface="Arial" panose="020B0604020202020204" pitchFamily="34" charset="0"/>
                <a:ea typeface="Cambria Math" panose="02040503050406030204" pitchFamily="18" charset="0"/>
                <a:cs typeface="Arial" panose="020B0604020202020204" pitchFamily="34" charset="0"/>
              </a:rPr>
              <a:t>=</a:t>
            </a:r>
            <a:r>
              <a:rPr lang="en-US" sz="2400" b="1" i="1" dirty="0">
                <a:solidFill>
                  <a:srgbClr val="3378FF"/>
                </a:solidFill>
                <a:latin typeface="Arial" panose="020B0604020202020204" pitchFamily="34" charset="0"/>
                <a:ea typeface="Cambria Math" panose="02040503050406030204" pitchFamily="18" charset="0"/>
                <a:cs typeface="Arial" panose="020B0604020202020204" pitchFamily="34" charset="0"/>
              </a:rPr>
              <a:t> </a:t>
            </a:r>
            <a:r>
              <a:rPr lang="en-US" sz="2400" b="1" dirty="0">
                <a:solidFill>
                  <a:srgbClr val="3378FF"/>
                </a:solidFill>
                <a:latin typeface="Arial" panose="020B0604020202020204" pitchFamily="34" charset="0"/>
                <a:ea typeface="Cambria Math" panose="02040503050406030204" pitchFamily="18" charset="0"/>
                <a:cs typeface="Arial" panose="020B0604020202020204" pitchFamily="34" charset="0"/>
              </a:rPr>
              <a:t>+104 </a:t>
            </a:r>
            <a:r>
              <a:rPr lang="en-US" sz="2400" b="1" i="0" dirty="0">
                <a:solidFill>
                  <a:srgbClr val="3378FF"/>
                </a:solidFill>
                <a:latin typeface="Arial" panose="020B0604020202020204" pitchFamily="34" charset="0"/>
                <a:ea typeface="Cambria Math" panose="02040503050406030204" pitchFamily="18" charset="0"/>
                <a:cs typeface="Arial" panose="020B0604020202020204" pitchFamily="34" charset="0"/>
              </a:rPr>
              <a:t>kcal/mol</a:t>
            </a:r>
            <a:endParaRPr lang="en-GB" sz="2400" b="1" dirty="0">
              <a:latin typeface="Arial" panose="020B0604020202020204" pitchFamily="34" charset="0"/>
              <a:cs typeface="Arial" panose="020B0604020202020204" pitchFamily="34" charset="0"/>
            </a:endParaRPr>
          </a:p>
        </p:txBody>
      </p:sp>
      <p:sp>
        <p:nvSpPr>
          <p:cNvPr id="7" name="Content Placeholder 6"/>
          <p:cNvSpPr>
            <a:spLocks noGrp="1"/>
          </p:cNvSpPr>
          <p:nvPr>
            <p:ph sz="quarter" idx="15"/>
          </p:nvPr>
        </p:nvSpPr>
        <p:spPr>
          <a:xfrm>
            <a:off x="692242" y="4641757"/>
            <a:ext cx="7836649" cy="710920"/>
          </a:xfrm>
        </p:spPr>
        <p:txBody>
          <a:bodyPr/>
          <a:lstStyle/>
          <a:p>
            <a:pPr marL="0" lvl="0" indent="0" eaLnBrk="1" hangingPunct="1">
              <a:spcBef>
                <a:spcPct val="0"/>
              </a:spcBef>
              <a:buNone/>
            </a:pPr>
            <a:r>
              <a:rPr lang="en-US" altLang="en-US" sz="2400" b="1" kern="1200" dirty="0">
                <a:solidFill>
                  <a:prstClr val="black"/>
                </a:solidFill>
                <a:latin typeface="Arial" panose="020B0604020202020204" pitchFamily="34" charset="0"/>
                <a:ea typeface="MS PGothic" charset="-128"/>
                <a:cs typeface="Arial" panose="020B0604020202020204" pitchFamily="34" charset="0"/>
              </a:rPr>
              <a:t>Bond formation always has </a:t>
            </a:r>
            <a:r>
              <a:rPr lang="en-US" altLang="en-US" sz="2400" b="1" kern="1200" dirty="0">
                <a:solidFill>
                  <a:srgbClr val="D90000"/>
                </a:solidFill>
                <a:latin typeface="Arial" panose="020B0604020202020204" pitchFamily="34" charset="0"/>
                <a:ea typeface="MS PGothic" charset="-128"/>
                <a:cs typeface="Arial" panose="020B0604020202020204" pitchFamily="34" charset="0"/>
              </a:rPr>
              <a:t>negative</a:t>
            </a:r>
            <a:r>
              <a:rPr lang="en-US" altLang="en-US" sz="2400" b="1" kern="1200" dirty="0">
                <a:solidFill>
                  <a:srgbClr val="FF0000"/>
                </a:solidFill>
                <a:latin typeface="Arial" panose="020B0604020202020204" pitchFamily="34" charset="0"/>
                <a:ea typeface="MS PGothic" charset="-128"/>
                <a:cs typeface="Arial" panose="020B0604020202020204" pitchFamily="34" charset="0"/>
              </a:rPr>
              <a:t> </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values, because. bond formation is </a:t>
            </a:r>
            <a:r>
              <a:rPr lang="en-US" altLang="en-US" sz="2400" b="1" kern="1200" dirty="0">
                <a:solidFill>
                  <a:srgbClr val="D90000"/>
                </a:solidFill>
                <a:latin typeface="Arial" panose="020B0604020202020204" pitchFamily="34" charset="0"/>
                <a:ea typeface="MS PGothic" charset="-128"/>
                <a:cs typeface="Arial" panose="020B0604020202020204" pitchFamily="34" charset="0"/>
              </a:rPr>
              <a:t>exothermic</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 (</a:t>
            </a:r>
            <a:r>
              <a:rPr lang="el-GR" sz="2400" b="1" dirty="0">
                <a:ea typeface="Cambria Math" panose="02040503050406030204" pitchFamily="18" charset="0"/>
              </a:rPr>
              <a:t>Δ</a:t>
            </a:r>
            <a:r>
              <a:rPr lang="en-US" altLang="en-US" sz="2400" b="1" i="1" kern="1200" dirty="0">
                <a:solidFill>
                  <a:prstClr val="black"/>
                </a:solidFill>
                <a:latin typeface="Arial" panose="020B0604020202020204" pitchFamily="34" charset="0"/>
                <a:ea typeface="Cambria Math" panose="02040503050406030204" pitchFamily="18" charset="0"/>
                <a:cs typeface="Arial" panose="020B0604020202020204" pitchFamily="34" charset="0"/>
              </a:rPr>
              <a:t>H &lt; </a:t>
            </a:r>
            <a:r>
              <a:rPr lang="en-US" altLang="en-US" sz="2400" b="1" kern="1200" dirty="0">
                <a:solidFill>
                  <a:prstClr val="black"/>
                </a:solidFill>
                <a:latin typeface="Arial" panose="020B0604020202020204" pitchFamily="34" charset="0"/>
                <a:ea typeface="Cambria Math" panose="02040503050406030204" pitchFamily="18" charset="0"/>
                <a:cs typeface="Arial" panose="020B0604020202020204" pitchFamily="34" charset="0"/>
              </a:rPr>
              <a:t>0).</a:t>
            </a:r>
            <a:endParaRPr lang="en-US" altLang="en-US" sz="2400" b="1" kern="1200" dirty="0">
              <a:solidFill>
                <a:prstClr val="black"/>
              </a:solidFill>
              <a:latin typeface="Arial" panose="020B0604020202020204" pitchFamily="34" charset="0"/>
              <a:ea typeface="MS PGothic" charset="-128"/>
              <a:cs typeface="Arial" panose="020B0604020202020204" pitchFamily="34" charset="0"/>
            </a:endParaRPr>
          </a:p>
        </p:txBody>
      </p:sp>
      <p:pic>
        <p:nvPicPr>
          <p:cNvPr id="36" name="Picture 35" descr="When the bond between two hydrogens is formed, then 104 kcal/mol of energy is released. delta H sign is negative if energy is release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4407" y="5665335"/>
            <a:ext cx="3846576" cy="646176"/>
          </a:xfrm>
          <a:prstGeom prst="rect">
            <a:avLst/>
          </a:prstGeom>
        </p:spPr>
      </p:pic>
      <p:sp>
        <p:nvSpPr>
          <p:cNvPr id="8" name="Content Placeholder 7"/>
          <p:cNvSpPr>
            <a:spLocks noGrp="1"/>
          </p:cNvSpPr>
          <p:nvPr>
            <p:ph sz="quarter" idx="16"/>
          </p:nvPr>
        </p:nvSpPr>
        <p:spPr>
          <a:xfrm>
            <a:off x="5516018" y="5723008"/>
            <a:ext cx="3012874" cy="462394"/>
          </a:xfrm>
        </p:spPr>
        <p:txBody>
          <a:bodyPr/>
          <a:lstStyle/>
          <a:p>
            <a:pPr marL="0" indent="0">
              <a:buNone/>
            </a:pPr>
            <a:r>
              <a:rPr lang="el-GR" sz="2400" b="1" dirty="0">
                <a:solidFill>
                  <a:srgbClr val="D90000"/>
                </a:solidFill>
                <a:ea typeface="Cambria Math" panose="02040503050406030204" pitchFamily="18" charset="0"/>
              </a:rPr>
              <a:t>Δ</a:t>
            </a:r>
            <a:r>
              <a:rPr lang="en-US" sz="2400" b="1" i="1" dirty="0">
                <a:solidFill>
                  <a:srgbClr val="D90000"/>
                </a:solidFill>
                <a:latin typeface="Arial" panose="020B0604020202020204" pitchFamily="34" charset="0"/>
                <a:ea typeface="Cambria Math" panose="02040503050406030204" pitchFamily="18" charset="0"/>
                <a:cs typeface="Arial" panose="020B0604020202020204" pitchFamily="34" charset="0"/>
              </a:rPr>
              <a:t>H </a:t>
            </a:r>
            <a:r>
              <a:rPr lang="en-US" sz="2400" b="1" dirty="0">
                <a:solidFill>
                  <a:srgbClr val="D90000"/>
                </a:solidFill>
                <a:latin typeface="Arial" panose="020B0604020202020204" pitchFamily="34" charset="0"/>
                <a:ea typeface="Cambria Math" panose="02040503050406030204" pitchFamily="18" charset="0"/>
                <a:cs typeface="Arial" panose="020B0604020202020204" pitchFamily="34" charset="0"/>
              </a:rPr>
              <a:t>=</a:t>
            </a:r>
            <a:r>
              <a:rPr lang="en-US" sz="2400" b="1" i="1" dirty="0">
                <a:solidFill>
                  <a:srgbClr val="D90000"/>
                </a:solidFill>
                <a:latin typeface="Arial" panose="020B0604020202020204" pitchFamily="34" charset="0"/>
                <a:ea typeface="Cambria Math" panose="02040503050406030204" pitchFamily="18" charset="0"/>
                <a:cs typeface="Arial" panose="020B0604020202020204" pitchFamily="34" charset="0"/>
              </a:rPr>
              <a:t> </a:t>
            </a:r>
            <a:r>
              <a:rPr lang="en-US" sz="2400" b="1" dirty="0">
                <a:solidFill>
                  <a:srgbClr val="D90000"/>
                </a:solidFill>
                <a:latin typeface="Arial" panose="020B0604020202020204" pitchFamily="34" charset="0"/>
                <a:ea typeface="Cambria Math" panose="02040503050406030204" pitchFamily="18" charset="0"/>
                <a:cs typeface="Arial" panose="020B0604020202020204" pitchFamily="34" charset="0"/>
              </a:rPr>
              <a:t>−104 </a:t>
            </a:r>
            <a:r>
              <a:rPr lang="en-US" sz="2400" b="1" i="0" dirty="0">
                <a:solidFill>
                  <a:srgbClr val="D90000"/>
                </a:solidFill>
                <a:latin typeface="Arial" panose="020B0604020202020204" pitchFamily="34" charset="0"/>
                <a:ea typeface="Cambria Math" panose="02040503050406030204" pitchFamily="18" charset="0"/>
                <a:cs typeface="Arial" panose="020B0604020202020204" pitchFamily="34" charset="0"/>
              </a:rPr>
              <a:t>kcal/mol</a:t>
            </a:r>
            <a:endParaRPr lang="en-GB" dirty="0">
              <a:latin typeface="Arial" panose="020B0604020202020204" pitchFamily="34" charset="0"/>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142405" y="231729"/>
            <a:ext cx="7472055" cy="610659"/>
          </a:xfrm>
        </p:spPr>
        <p:txBody>
          <a:bodyPr/>
          <a:lstStyle/>
          <a:p>
            <a:r>
              <a:rPr lang="en-US" altLang="en-US" sz="3200" b="1" dirty="0">
                <a:solidFill>
                  <a:srgbClr val="000000"/>
                </a:solidFill>
                <a:ea typeface="MS PGothic" charset="-128"/>
                <a:cs typeface="ＭＳ Ｐゴシック" charset="-128"/>
              </a:rPr>
              <a:t>6.2 	Energy Changes in Reactions (4)</a:t>
            </a:r>
            <a:endParaRPr lang="en-GB" dirty="0"/>
          </a:p>
        </p:txBody>
      </p:sp>
      <p:sp>
        <p:nvSpPr>
          <p:cNvPr id="3" name="Content Placeholder 2"/>
          <p:cNvSpPr>
            <a:spLocks noGrp="1"/>
          </p:cNvSpPr>
          <p:nvPr>
            <p:ph idx="1"/>
          </p:nvPr>
        </p:nvSpPr>
        <p:spPr>
          <a:xfrm>
            <a:off x="1980584" y="734812"/>
            <a:ext cx="5266928" cy="532656"/>
          </a:xfrm>
        </p:spPr>
        <p:txBody>
          <a:bodyPr/>
          <a:lstStyle/>
          <a:p>
            <a:pPr marL="514350" indent="-514350">
              <a:buFont typeface="+mj-lt"/>
              <a:buAutoNum type="alphaUcPeriod"/>
            </a:pPr>
            <a:r>
              <a:rPr lang="en-US" altLang="en-US" sz="2800" b="1" dirty="0">
                <a:solidFill>
                  <a:srgbClr val="000000"/>
                </a:solidFill>
                <a:ea typeface="MS PGothic" charset="-128"/>
                <a:cs typeface="ＭＳ Ｐゴシック" charset="-128"/>
              </a:rPr>
              <a:t>Bond Dissociation Energy</a:t>
            </a:r>
            <a:endParaRPr lang="en-GB" dirty="0"/>
          </a:p>
        </p:txBody>
      </p:sp>
      <p:sp>
        <p:nvSpPr>
          <p:cNvPr id="4" name="Content Placeholder 3"/>
          <p:cNvSpPr>
            <a:spLocks noGrp="1"/>
          </p:cNvSpPr>
          <p:nvPr>
            <p:ph sz="quarter" idx="13"/>
          </p:nvPr>
        </p:nvSpPr>
        <p:spPr>
          <a:xfrm>
            <a:off x="831485" y="1452847"/>
            <a:ext cx="7632847" cy="2510718"/>
          </a:xfrm>
        </p:spPr>
        <p:txBody>
          <a:bodyPr/>
          <a:lstStyle/>
          <a:p>
            <a:pPr marL="0" lvl="0" indent="0" eaLnBrk="1" hangingPunct="1">
              <a:spcBef>
                <a:spcPct val="0"/>
              </a:spcBef>
              <a:spcAft>
                <a:spcPts val="3200"/>
              </a:spcAft>
              <a:buNone/>
            </a:pPr>
            <a:r>
              <a:rPr lang="en-US" altLang="en-US" sz="2400" b="1" kern="1200" dirty="0">
                <a:solidFill>
                  <a:prstClr val="black"/>
                </a:solidFill>
                <a:latin typeface="Arial" charset="0"/>
                <a:ea typeface="MS PGothic" charset="-128"/>
              </a:rPr>
              <a:t>The </a:t>
            </a:r>
            <a:r>
              <a:rPr lang="en-US" altLang="en-US" sz="2400" b="1" kern="1200" dirty="0">
                <a:solidFill>
                  <a:srgbClr val="3366FF"/>
                </a:solidFill>
                <a:latin typeface="Arial" charset="0"/>
                <a:ea typeface="MS PGothic" charset="-128"/>
              </a:rPr>
              <a:t>stronger </a:t>
            </a:r>
            <a:r>
              <a:rPr lang="en-US" altLang="en-US" sz="2400" b="1" kern="1200" dirty="0">
                <a:solidFill>
                  <a:prstClr val="black"/>
                </a:solidFill>
                <a:latin typeface="Arial" charset="0"/>
                <a:ea typeface="MS PGothic" charset="-128"/>
              </a:rPr>
              <a:t>the bond, the </a:t>
            </a:r>
            <a:r>
              <a:rPr lang="en-US" altLang="en-US" sz="2400" b="1" kern="1200" dirty="0">
                <a:solidFill>
                  <a:srgbClr val="3366FF"/>
                </a:solidFill>
                <a:latin typeface="Arial" charset="0"/>
                <a:ea typeface="MS PGothic" charset="-128"/>
              </a:rPr>
              <a:t>higher </a:t>
            </a:r>
            <a:r>
              <a:rPr lang="en-US" altLang="en-US" sz="2400" b="1" kern="1200" dirty="0">
                <a:solidFill>
                  <a:prstClr val="black"/>
                </a:solidFill>
                <a:latin typeface="Arial" charset="0"/>
                <a:ea typeface="MS PGothic" charset="-128"/>
              </a:rPr>
              <a:t>its bond dissociation energy.</a:t>
            </a:r>
          </a:p>
          <a:p>
            <a:pPr marL="0" lvl="0" indent="0" eaLnBrk="1" hangingPunct="1">
              <a:spcBef>
                <a:spcPct val="0"/>
              </a:spcBef>
              <a:spcAft>
                <a:spcPts val="2000"/>
              </a:spcAft>
              <a:buNone/>
            </a:pPr>
            <a:r>
              <a:rPr lang="en-US" altLang="en-US" sz="2400" b="1" kern="1200" dirty="0">
                <a:solidFill>
                  <a:prstClr val="black"/>
                </a:solidFill>
                <a:latin typeface="Arial" charset="0"/>
                <a:ea typeface="MS PGothic" charset="-128"/>
              </a:rPr>
              <a:t>In comparing bonds formed from elements in the same group, bond dissociation energies generally </a:t>
            </a:r>
            <a:r>
              <a:rPr lang="en-US" altLang="en-US" sz="2400" b="1" kern="1200" dirty="0">
                <a:solidFill>
                  <a:srgbClr val="3366FF"/>
                </a:solidFill>
                <a:latin typeface="Arial" charset="0"/>
                <a:ea typeface="MS PGothic" charset="-128"/>
              </a:rPr>
              <a:t>decrease </a:t>
            </a:r>
            <a:r>
              <a:rPr lang="en-US" altLang="en-US" sz="2400" b="1" kern="1200" dirty="0">
                <a:solidFill>
                  <a:prstClr val="black"/>
                </a:solidFill>
                <a:latin typeface="Arial" charset="0"/>
                <a:ea typeface="MS PGothic" charset="-128"/>
              </a:rPr>
              <a:t>going </a:t>
            </a:r>
            <a:r>
              <a:rPr lang="en-US" altLang="en-US" sz="2400" b="1" kern="1200" dirty="0">
                <a:solidFill>
                  <a:srgbClr val="3366FF"/>
                </a:solidFill>
                <a:latin typeface="Arial" charset="0"/>
                <a:ea typeface="MS PGothic" charset="-128"/>
              </a:rPr>
              <a:t>down the column</a:t>
            </a:r>
            <a:r>
              <a:rPr lang="en-US" altLang="en-US" sz="2400" b="1" kern="1200" dirty="0">
                <a:solidFill>
                  <a:prstClr val="black"/>
                </a:solidFill>
                <a:latin typeface="Arial" charset="0"/>
                <a:ea typeface="MS PGothic" charset="-128"/>
              </a:rPr>
              <a:t>.</a:t>
            </a:r>
          </a:p>
        </p:txBody>
      </p:sp>
      <p:pic>
        <p:nvPicPr>
          <p:cNvPr id="16389" name="Picture 10" descr="This figure lists the bond dissociation energies of HF, HCl, HBr and HI. Bond dissociation energies of these compounds decrease down the column from HF to  HCl to HBr to HI. The lowest bond dissociation energy value of HI shows that HI has the weakest bond. The highest bond dissociation energy value of HF shows that HF has the strongest bond."/>
          <p:cNvPicPr>
            <a:picLocks noChangeAspect="1" noChangeArrowheads="1"/>
          </p:cNvPicPr>
          <p:nvPr/>
        </p:nvPicPr>
        <p:blipFill rotWithShape="1">
          <a:blip r:embed="rId3">
            <a:extLst>
              <a:ext uri="{28A0092B-C50C-407E-A947-70E740481C1C}">
                <a14:useLocalDpi xmlns:a14="http://schemas.microsoft.com/office/drawing/2010/main" val="0"/>
              </a:ext>
            </a:extLst>
          </a:blip>
          <a:srcRect b="17885"/>
          <a:stretch/>
        </p:blipFill>
        <p:spPr bwMode="auto">
          <a:xfrm>
            <a:off x="468313" y="4149725"/>
            <a:ext cx="8388350" cy="1655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p:cNvSpPr>
            <a:spLocks noGrp="1"/>
          </p:cNvSpPr>
          <p:nvPr>
            <p:ph sz="quarter" idx="14"/>
          </p:nvPr>
        </p:nvSpPr>
        <p:spPr>
          <a:xfrm>
            <a:off x="278414" y="5774143"/>
            <a:ext cx="1008063" cy="432048"/>
          </a:xfrm>
        </p:spPr>
        <p:txBody>
          <a:bodyPr/>
          <a:lstStyle/>
          <a:p>
            <a:pPr marL="0" indent="0" algn="ctr">
              <a:buNone/>
            </a:pPr>
            <a:r>
              <a:rPr lang="en-GB" sz="1500" b="0" dirty="0">
                <a:latin typeface="Arial" panose="020B0604020202020204" pitchFamily="34" charset="0"/>
                <a:ea typeface="Cambria Math" panose="02040503050406030204" pitchFamily="18" charset="0"/>
                <a:cs typeface="Arial" panose="020B0604020202020204" pitchFamily="34" charset="0"/>
              </a:rPr>
              <a:t>Δ</a:t>
            </a:r>
            <a:r>
              <a:rPr lang="en-US" sz="1500" b="0" i="1" dirty="0">
                <a:latin typeface="Arial" panose="020B0604020202020204" pitchFamily="34" charset="0"/>
                <a:ea typeface="Cambria Math" panose="02040503050406030204" pitchFamily="18" charset="0"/>
                <a:cs typeface="Arial" panose="020B0604020202020204" pitchFamily="34" charset="0"/>
              </a:rPr>
              <a:t>H </a:t>
            </a:r>
            <a:r>
              <a:rPr lang="en-US" sz="1500" b="0" dirty="0">
                <a:latin typeface="Arial" panose="020B0604020202020204" pitchFamily="34" charset="0"/>
                <a:ea typeface="Cambria Math" panose="02040503050406030204" pitchFamily="18" charset="0"/>
                <a:cs typeface="Arial" panose="020B0604020202020204" pitchFamily="34" charset="0"/>
              </a:rPr>
              <a:t>=</a:t>
            </a:r>
            <a:endParaRPr lang="en-GB" sz="1500" dirty="0">
              <a:latin typeface="Arial" panose="020B0604020202020204" pitchFamily="34" charset="0"/>
              <a:cs typeface="Arial" panose="020B0604020202020204" pitchFamily="34" charset="0"/>
            </a:endParaRPr>
          </a:p>
        </p:txBody>
      </p:sp>
      <p:sp>
        <p:nvSpPr>
          <p:cNvPr id="6" name="Content Placeholder 5"/>
          <p:cNvSpPr>
            <a:spLocks noGrp="1"/>
          </p:cNvSpPr>
          <p:nvPr>
            <p:ph sz="quarter" idx="15"/>
          </p:nvPr>
        </p:nvSpPr>
        <p:spPr>
          <a:xfrm>
            <a:off x="1543611" y="5782929"/>
            <a:ext cx="1583456" cy="369474"/>
          </a:xfrm>
        </p:spPr>
        <p:txBody>
          <a:bodyPr/>
          <a:lstStyle/>
          <a:p>
            <a:pPr marL="0" indent="0" algn="ctr">
              <a:buNone/>
            </a:pPr>
            <a:r>
              <a:rPr lang="en-GB" sz="1500" b="0" dirty="0">
                <a:latin typeface="Arial" panose="020B0604020202020204" pitchFamily="34" charset="0"/>
                <a:ea typeface="Cambria Math" panose="02040503050406030204" pitchFamily="18" charset="0"/>
                <a:cs typeface="Arial" panose="020B0604020202020204" pitchFamily="34" charset="0"/>
              </a:rPr>
              <a:t>+ </a:t>
            </a:r>
            <a:r>
              <a:rPr lang="en-US" sz="1500" b="0" i="0" dirty="0">
                <a:latin typeface="Arial" panose="020B0604020202020204" pitchFamily="34" charset="0"/>
                <a:ea typeface="Cambria Math" panose="02040503050406030204" pitchFamily="18" charset="0"/>
                <a:cs typeface="Arial" panose="020B0604020202020204" pitchFamily="34" charset="0"/>
              </a:rPr>
              <a:t>136 kcal</a:t>
            </a:r>
            <a:r>
              <a:rPr lang="en-GB" sz="1500" dirty="0">
                <a:latin typeface="Arial" panose="020B0604020202020204" pitchFamily="34" charset="0"/>
                <a:ea typeface="Cambria Math" panose="02040503050406030204" pitchFamily="18" charset="0"/>
                <a:cs typeface="Arial" panose="020B0604020202020204" pitchFamily="34" charset="0"/>
              </a:rPr>
              <a:t>/</a:t>
            </a:r>
            <a:r>
              <a:rPr lang="en-US" sz="1500" b="0" i="0" dirty="0">
                <a:latin typeface="Arial" panose="020B0604020202020204" pitchFamily="34" charset="0"/>
                <a:ea typeface="Cambria Math" panose="02040503050406030204" pitchFamily="18" charset="0"/>
                <a:cs typeface="Arial" panose="020B0604020202020204" pitchFamily="34" charset="0"/>
              </a:rPr>
              <a:t>mol</a:t>
            </a:r>
            <a:endParaRPr lang="en-GB" sz="1500" dirty="0">
              <a:latin typeface="Arial" panose="020B0604020202020204" pitchFamily="34" charset="0"/>
              <a:cs typeface="Arial" panose="020B0604020202020204" pitchFamily="34" charset="0"/>
            </a:endParaRPr>
          </a:p>
        </p:txBody>
      </p:sp>
      <p:sp>
        <p:nvSpPr>
          <p:cNvPr id="7" name="Content Placeholder 6"/>
          <p:cNvSpPr>
            <a:spLocks noGrp="1"/>
          </p:cNvSpPr>
          <p:nvPr>
            <p:ph sz="quarter" idx="16"/>
          </p:nvPr>
        </p:nvSpPr>
        <p:spPr>
          <a:xfrm>
            <a:off x="3198918" y="5796376"/>
            <a:ext cx="1463570" cy="369474"/>
          </a:xfrm>
        </p:spPr>
        <p:txBody>
          <a:bodyPr/>
          <a:lstStyle/>
          <a:p>
            <a:pPr marL="0" indent="0" algn="ctr">
              <a:buNone/>
            </a:pPr>
            <a:r>
              <a:rPr lang="en-GB" sz="1500" b="0" dirty="0">
                <a:latin typeface="Arial" panose="020B0604020202020204" pitchFamily="34" charset="0"/>
                <a:ea typeface="Cambria Math" panose="02040503050406030204" pitchFamily="18" charset="0"/>
                <a:cs typeface="Arial" panose="020B0604020202020204" pitchFamily="34" charset="0"/>
              </a:rPr>
              <a:t>+ </a:t>
            </a:r>
            <a:r>
              <a:rPr lang="en-US" sz="1500" b="0" i="0" dirty="0">
                <a:latin typeface="Arial" panose="020B0604020202020204" pitchFamily="34" charset="0"/>
                <a:ea typeface="Cambria Math" panose="02040503050406030204" pitchFamily="18" charset="0"/>
                <a:cs typeface="Arial" panose="020B0604020202020204" pitchFamily="34" charset="0"/>
              </a:rPr>
              <a:t>103 kcal/mol</a:t>
            </a:r>
            <a:endParaRPr lang="en-GB" sz="1500" dirty="0">
              <a:latin typeface="Arial" panose="020B0604020202020204" pitchFamily="34" charset="0"/>
              <a:cs typeface="Arial" panose="020B0604020202020204" pitchFamily="34" charset="0"/>
            </a:endParaRPr>
          </a:p>
        </p:txBody>
      </p:sp>
      <p:sp>
        <p:nvSpPr>
          <p:cNvPr id="8" name="Content Placeholder 7"/>
          <p:cNvSpPr>
            <a:spLocks noGrp="1"/>
          </p:cNvSpPr>
          <p:nvPr>
            <p:ph sz="quarter" idx="17"/>
          </p:nvPr>
        </p:nvSpPr>
        <p:spPr>
          <a:xfrm>
            <a:off x="4878864" y="5790614"/>
            <a:ext cx="1318616" cy="375236"/>
          </a:xfrm>
        </p:spPr>
        <p:txBody>
          <a:bodyPr/>
          <a:lstStyle/>
          <a:p>
            <a:pPr marL="0" indent="0" algn="ctr">
              <a:buNone/>
            </a:pPr>
            <a:r>
              <a:rPr lang="en-GB" sz="1500" b="0" dirty="0">
                <a:latin typeface="Arial" panose="020B0604020202020204" pitchFamily="34" charset="0"/>
                <a:ea typeface="Cambria Math" panose="02040503050406030204" pitchFamily="18" charset="0"/>
                <a:cs typeface="Arial" panose="020B0604020202020204" pitchFamily="34" charset="0"/>
              </a:rPr>
              <a:t>+ </a:t>
            </a:r>
            <a:r>
              <a:rPr lang="en-US" sz="1500" b="0" i="0" dirty="0">
                <a:latin typeface="Arial" panose="020B0604020202020204" pitchFamily="34" charset="0"/>
                <a:ea typeface="Cambria Math" panose="02040503050406030204" pitchFamily="18" charset="0"/>
                <a:cs typeface="Arial" panose="020B0604020202020204" pitchFamily="34" charset="0"/>
              </a:rPr>
              <a:t>88 kcal</a:t>
            </a:r>
            <a:r>
              <a:rPr lang="en-GB" sz="1500" dirty="0">
                <a:latin typeface="Arial" panose="020B0604020202020204" pitchFamily="34" charset="0"/>
                <a:ea typeface="Cambria Math" panose="02040503050406030204" pitchFamily="18" charset="0"/>
                <a:cs typeface="Arial" panose="020B0604020202020204" pitchFamily="34" charset="0"/>
              </a:rPr>
              <a:t>/</a:t>
            </a:r>
            <a:r>
              <a:rPr lang="en-US" sz="1500" b="0" i="0" dirty="0">
                <a:latin typeface="Arial" panose="020B0604020202020204" pitchFamily="34" charset="0"/>
                <a:ea typeface="Cambria Math" panose="02040503050406030204" pitchFamily="18" charset="0"/>
                <a:cs typeface="Arial" panose="020B0604020202020204" pitchFamily="34" charset="0"/>
              </a:rPr>
              <a:t>mol</a:t>
            </a:r>
            <a:endParaRPr lang="en-GB" sz="1500" dirty="0">
              <a:latin typeface="Arial" panose="020B0604020202020204" pitchFamily="34" charset="0"/>
              <a:cs typeface="Arial" panose="020B0604020202020204" pitchFamily="34" charset="0"/>
            </a:endParaRPr>
          </a:p>
        </p:txBody>
      </p:sp>
      <p:sp>
        <p:nvSpPr>
          <p:cNvPr id="9" name="Content Placeholder 8"/>
          <p:cNvSpPr>
            <a:spLocks noGrp="1"/>
          </p:cNvSpPr>
          <p:nvPr>
            <p:ph sz="quarter" idx="18"/>
          </p:nvPr>
        </p:nvSpPr>
        <p:spPr>
          <a:xfrm>
            <a:off x="6440750" y="5786434"/>
            <a:ext cx="1399247" cy="308675"/>
          </a:xfrm>
        </p:spPr>
        <p:txBody>
          <a:bodyPr/>
          <a:lstStyle/>
          <a:p>
            <a:pPr marL="0" indent="0" algn="ctr">
              <a:buNone/>
            </a:pPr>
            <a:r>
              <a:rPr lang="en-GB" sz="1500" b="0" dirty="0">
                <a:latin typeface="Arial" panose="020B0604020202020204" pitchFamily="34" charset="0"/>
                <a:ea typeface="Cambria Math" panose="02040503050406030204" pitchFamily="18" charset="0"/>
                <a:cs typeface="Arial" panose="020B0604020202020204" pitchFamily="34" charset="0"/>
              </a:rPr>
              <a:t>+ </a:t>
            </a:r>
            <a:r>
              <a:rPr lang="en-US" sz="1500" b="0" i="0" dirty="0">
                <a:latin typeface="Arial" panose="020B0604020202020204" pitchFamily="34" charset="0"/>
                <a:ea typeface="Cambria Math" panose="02040503050406030204" pitchFamily="18" charset="0"/>
                <a:cs typeface="Arial" panose="020B0604020202020204" pitchFamily="34" charset="0"/>
              </a:rPr>
              <a:t>71 kcal</a:t>
            </a:r>
            <a:r>
              <a:rPr lang="en-GB" sz="1500" dirty="0">
                <a:latin typeface="Arial" panose="020B0604020202020204" pitchFamily="34" charset="0"/>
                <a:ea typeface="Cambria Math" panose="02040503050406030204" pitchFamily="18" charset="0"/>
                <a:cs typeface="Arial" panose="020B0604020202020204" pitchFamily="34" charset="0"/>
              </a:rPr>
              <a:t>/</a:t>
            </a:r>
            <a:r>
              <a:rPr lang="en-US" sz="1500" b="0" i="0" dirty="0">
                <a:latin typeface="Arial" panose="020B0604020202020204" pitchFamily="34" charset="0"/>
                <a:ea typeface="Cambria Math" panose="02040503050406030204" pitchFamily="18" charset="0"/>
                <a:cs typeface="Arial" panose="020B0604020202020204" pitchFamily="34" charset="0"/>
              </a:rPr>
              <a:t>mol</a:t>
            </a:r>
            <a:endParaRPr lang="en-GB" sz="1500" dirty="0">
              <a:latin typeface="Arial" panose="020B0604020202020204" pitchFamily="34" charset="0"/>
              <a:cs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31957" y="120232"/>
            <a:ext cx="7472491" cy="510522"/>
          </a:xfrm>
        </p:spPr>
        <p:txBody>
          <a:bodyPr/>
          <a:lstStyle/>
          <a:p>
            <a:r>
              <a:rPr lang="en-US" altLang="en-US" sz="3200" b="1" dirty="0">
                <a:solidFill>
                  <a:srgbClr val="000000"/>
                </a:solidFill>
                <a:ea typeface="MS PGothic" charset="-128"/>
                <a:cs typeface="ＭＳ Ｐゴシック" charset="-128"/>
              </a:rPr>
              <a:t>6.2	Energy Changes in Reactions (5) </a:t>
            </a:r>
            <a:endParaRPr lang="en-GB" dirty="0"/>
          </a:p>
        </p:txBody>
      </p:sp>
      <p:sp>
        <p:nvSpPr>
          <p:cNvPr id="2" name="Content Placeholder 1"/>
          <p:cNvSpPr>
            <a:spLocks noGrp="1"/>
          </p:cNvSpPr>
          <p:nvPr>
            <p:ph idx="1"/>
          </p:nvPr>
        </p:nvSpPr>
        <p:spPr>
          <a:xfrm>
            <a:off x="1475656" y="630754"/>
            <a:ext cx="6347048" cy="532656"/>
          </a:xfrm>
        </p:spPr>
        <p:txBody>
          <a:bodyPr/>
          <a:lstStyle/>
          <a:p>
            <a:pPr marL="514350" indent="-514350">
              <a:buFont typeface="+mj-lt"/>
              <a:buAutoNum type="alphaUcPeriod" startAt="2"/>
            </a:pPr>
            <a:r>
              <a:rPr lang="en-US" altLang="en-US" sz="2800" b="1" dirty="0">
                <a:solidFill>
                  <a:srgbClr val="000000"/>
                </a:solidFill>
                <a:ea typeface="MS PGothic" charset="-128"/>
                <a:cs typeface="ＭＳ Ｐゴシック" charset="-128"/>
              </a:rPr>
              <a:t>Calculations Involving </a:t>
            </a:r>
            <a:r>
              <a:rPr lang="el-GR" sz="2800" b="1" dirty="0">
                <a:ea typeface="Cambria Math" panose="02040503050406030204" pitchFamily="18" charset="0"/>
              </a:rPr>
              <a:t>Δ</a:t>
            </a:r>
            <a:r>
              <a:rPr lang="en-US" altLang="en-US" sz="2800" b="1" i="1" dirty="0">
                <a:solidFill>
                  <a:srgbClr val="000000"/>
                </a:solidFill>
                <a:ea typeface="Cambria Math" panose="02040503050406030204" pitchFamily="18" charset="0"/>
                <a:cs typeface="ＭＳ Ｐゴシック" charset="-128"/>
              </a:rPr>
              <a:t>H</a:t>
            </a:r>
            <a:r>
              <a:rPr lang="en-US" altLang="en-US" sz="2800" b="1" i="1" dirty="0">
                <a:solidFill>
                  <a:srgbClr val="000000"/>
                </a:solidFill>
                <a:ea typeface="MS PGothic" charset="-128"/>
                <a:cs typeface="ＭＳ Ｐゴシック" charset="-128"/>
              </a:rPr>
              <a:t> </a:t>
            </a:r>
            <a:r>
              <a:rPr lang="en-US" altLang="en-US" sz="2800" b="1" dirty="0">
                <a:solidFill>
                  <a:srgbClr val="000000"/>
                </a:solidFill>
                <a:ea typeface="MS PGothic" charset="-128"/>
                <a:cs typeface="ＭＳ Ｐゴシック" charset="-128"/>
              </a:rPr>
              <a:t>Values</a:t>
            </a:r>
            <a:endParaRPr lang="en-GB" dirty="0"/>
          </a:p>
        </p:txBody>
      </p:sp>
      <p:sp>
        <p:nvSpPr>
          <p:cNvPr id="3" name="Content Placeholder 2"/>
          <p:cNvSpPr>
            <a:spLocks noGrp="1"/>
          </p:cNvSpPr>
          <p:nvPr>
            <p:ph sz="quarter" idx="13"/>
          </p:nvPr>
        </p:nvSpPr>
        <p:spPr>
          <a:xfrm>
            <a:off x="818038" y="1502132"/>
            <a:ext cx="7344816" cy="3439036"/>
          </a:xfrm>
        </p:spPr>
        <p:txBody>
          <a:bodyPr/>
          <a:lstStyle/>
          <a:p>
            <a:pPr marL="0" lvl="0" indent="0" eaLnBrk="1" hangingPunct="1">
              <a:spcBef>
                <a:spcPct val="0"/>
              </a:spcBef>
              <a:spcAft>
                <a:spcPts val="2300"/>
              </a:spcAft>
              <a:buNone/>
            </a:pPr>
            <a:r>
              <a:rPr lang="el-GR" sz="2400" b="1" dirty="0">
                <a:solidFill>
                  <a:srgbClr val="3366FF"/>
                </a:solidFill>
                <a:ea typeface="Cambria Math" panose="02040503050406030204" pitchFamily="18" charset="0"/>
              </a:rPr>
              <a:t>Δ</a:t>
            </a:r>
            <a:r>
              <a:rPr lang="en-US" sz="2400" b="1" i="1" dirty="0">
                <a:solidFill>
                  <a:srgbClr val="3366FF"/>
                </a:solidFill>
                <a:latin typeface="Arial" panose="020B0604020202020204" pitchFamily="34" charset="0"/>
                <a:ea typeface="Cambria Math" panose="02040503050406030204" pitchFamily="18" charset="0"/>
                <a:cs typeface="Arial" panose="020B0604020202020204" pitchFamily="34" charset="0"/>
              </a:rPr>
              <a:t>H</a:t>
            </a:r>
            <a:r>
              <a:rPr lang="en-US" altLang="en-US" sz="2400" b="1" i="1" kern="1200" dirty="0">
                <a:solidFill>
                  <a:srgbClr val="3366FF"/>
                </a:solidFill>
                <a:latin typeface="Arial" panose="020B0604020202020204" pitchFamily="34" charset="0"/>
                <a:ea typeface="MS PGothic" charset="-128"/>
                <a:cs typeface="Arial" panose="020B0604020202020204" pitchFamily="34" charset="0"/>
              </a:rPr>
              <a:t> </a:t>
            </a:r>
            <a:r>
              <a:rPr lang="en-US" altLang="en-US" sz="2400" b="1" kern="1200" dirty="0">
                <a:solidFill>
                  <a:srgbClr val="000000"/>
                </a:solidFill>
                <a:latin typeface="Arial" panose="020B0604020202020204" pitchFamily="34" charset="0"/>
                <a:ea typeface="MS PGothic" charset="-128"/>
                <a:cs typeface="Arial" panose="020B0604020202020204" pitchFamily="34" charset="0"/>
              </a:rPr>
              <a:t>indicates the </a:t>
            </a:r>
            <a:r>
              <a:rPr lang="en-US" altLang="en-US" sz="2400" b="1" kern="1200" dirty="0">
                <a:solidFill>
                  <a:srgbClr val="3366FF"/>
                </a:solidFill>
                <a:latin typeface="Arial" panose="020B0604020202020204" pitchFamily="34" charset="0"/>
                <a:ea typeface="MS PGothic" charset="-128"/>
                <a:cs typeface="Arial" panose="020B0604020202020204" pitchFamily="34" charset="0"/>
              </a:rPr>
              <a:t>relative strength of the bonds </a:t>
            </a:r>
            <a:br>
              <a:rPr lang="en-US" altLang="en-US" sz="2400" b="1" kern="1200" dirty="0">
                <a:solidFill>
                  <a:srgbClr val="000000"/>
                </a:solidFill>
                <a:latin typeface="Arial" panose="020B0604020202020204" pitchFamily="34" charset="0"/>
                <a:ea typeface="MS PGothic" charset="-128"/>
                <a:cs typeface="Arial" panose="020B0604020202020204" pitchFamily="34" charset="0"/>
              </a:rPr>
            </a:br>
            <a:r>
              <a:rPr lang="en-US" altLang="en-US" sz="2400" b="1" kern="1200" dirty="0">
                <a:solidFill>
                  <a:srgbClr val="000000"/>
                </a:solidFill>
                <a:latin typeface="Arial" panose="020B0604020202020204" pitchFamily="34" charset="0"/>
                <a:ea typeface="MS PGothic" charset="-128"/>
                <a:cs typeface="Arial" panose="020B0604020202020204" pitchFamily="34" charset="0"/>
              </a:rPr>
              <a:t>broken and formed in a reaction.</a:t>
            </a:r>
          </a:p>
          <a:p>
            <a:pPr marL="0" lvl="0" indent="0" eaLnBrk="1" hangingPunct="1">
              <a:spcBef>
                <a:spcPct val="0"/>
              </a:spcBef>
              <a:spcAft>
                <a:spcPts val="1800"/>
              </a:spcAft>
              <a:buNone/>
            </a:pPr>
            <a:r>
              <a:rPr lang="en-US" altLang="en-US" sz="2400" b="1" kern="1200" dirty="0">
                <a:solidFill>
                  <a:prstClr val="black"/>
                </a:solidFill>
                <a:latin typeface="Arial" panose="020B0604020202020204" pitchFamily="34" charset="0"/>
                <a:ea typeface="MS PGothic" charset="-128"/>
                <a:cs typeface="Arial" panose="020B0604020202020204" pitchFamily="34" charset="0"/>
              </a:rPr>
              <a:t>When </a:t>
            </a:r>
            <a:r>
              <a:rPr lang="el-GR" sz="2400" b="1" dirty="0">
                <a:solidFill>
                  <a:srgbClr val="D90000"/>
                </a:solidFill>
                <a:ea typeface="Cambria Math" panose="02040503050406030204" pitchFamily="18" charset="0"/>
              </a:rPr>
              <a:t>Δ</a:t>
            </a:r>
            <a:r>
              <a:rPr lang="en-US" altLang="en-US" sz="2400" b="1" i="1" kern="1200" dirty="0">
                <a:solidFill>
                  <a:srgbClr val="D90000"/>
                </a:solidFill>
                <a:latin typeface="Arial" panose="020B0604020202020204" pitchFamily="34" charset="0"/>
                <a:ea typeface="MS PGothic" charset="-128"/>
                <a:cs typeface="Arial" panose="020B0604020202020204" pitchFamily="34" charset="0"/>
              </a:rPr>
              <a:t>H </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is </a:t>
            </a:r>
            <a:r>
              <a:rPr lang="en-US" altLang="en-US" sz="2400" b="1" kern="1200" dirty="0">
                <a:solidFill>
                  <a:srgbClr val="D90000"/>
                </a:solidFill>
                <a:latin typeface="Arial" panose="020B0604020202020204" pitchFamily="34" charset="0"/>
                <a:ea typeface="MS PGothic" charset="-128"/>
                <a:cs typeface="Arial" panose="020B0604020202020204" pitchFamily="34" charset="0"/>
              </a:rPr>
              <a:t>negative</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a:t>
            </a:r>
          </a:p>
          <a:p>
            <a:pPr eaLnBrk="1" hangingPunct="1">
              <a:spcBef>
                <a:spcPct val="0"/>
              </a:spcBef>
              <a:spcAft>
                <a:spcPts val="1800"/>
              </a:spcAft>
            </a:pPr>
            <a:r>
              <a:rPr lang="en-US" altLang="en-US" sz="2400" b="1" kern="1200" dirty="0">
                <a:solidFill>
                  <a:prstClr val="black"/>
                </a:solidFill>
                <a:latin typeface="Arial" panose="020B0604020202020204" pitchFamily="34" charset="0"/>
                <a:ea typeface="MS PGothic" charset="-128"/>
                <a:cs typeface="Arial" panose="020B0604020202020204" pitchFamily="34" charset="0"/>
              </a:rPr>
              <a:t>More energy is </a:t>
            </a:r>
            <a:r>
              <a:rPr lang="en-US" altLang="en-US" sz="2400" b="1" kern="1200" dirty="0">
                <a:solidFill>
                  <a:srgbClr val="D90000"/>
                </a:solidFill>
                <a:latin typeface="Arial" panose="020B0604020202020204" pitchFamily="34" charset="0"/>
                <a:ea typeface="MS PGothic" charset="-128"/>
                <a:cs typeface="Arial" panose="020B0604020202020204" pitchFamily="34" charset="0"/>
              </a:rPr>
              <a:t>released</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 in forming bonds than is needed to break the bonds.</a:t>
            </a:r>
          </a:p>
          <a:p>
            <a:pPr eaLnBrk="1" hangingPunct="1">
              <a:spcBef>
                <a:spcPct val="0"/>
              </a:spcBef>
            </a:pPr>
            <a:r>
              <a:rPr lang="en-US" altLang="en-US" sz="2400" b="1" kern="1200" dirty="0">
                <a:solidFill>
                  <a:prstClr val="black"/>
                </a:solidFill>
                <a:latin typeface="Arial" panose="020B0604020202020204" pitchFamily="34" charset="0"/>
                <a:ea typeface="MS PGothic" charset="-128"/>
                <a:cs typeface="Arial" panose="020B0604020202020204" pitchFamily="34" charset="0"/>
              </a:rPr>
              <a:t>The bonds </a:t>
            </a:r>
            <a:r>
              <a:rPr lang="en-US" altLang="en-US" sz="2400" b="1" kern="1200" dirty="0">
                <a:solidFill>
                  <a:srgbClr val="D90000"/>
                </a:solidFill>
                <a:latin typeface="Arial" panose="020B0604020202020204" pitchFamily="34" charset="0"/>
                <a:ea typeface="MS PGothic" charset="-128"/>
                <a:cs typeface="Arial" panose="020B0604020202020204" pitchFamily="34" charset="0"/>
              </a:rPr>
              <a:t>formed in the products </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are </a:t>
            </a:r>
            <a:r>
              <a:rPr lang="en-US" altLang="en-US" sz="2400" b="1" kern="1200" dirty="0">
                <a:solidFill>
                  <a:srgbClr val="D90000"/>
                </a:solidFill>
                <a:latin typeface="Arial" panose="020B0604020202020204" pitchFamily="34" charset="0"/>
                <a:ea typeface="MS PGothic" charset="-128"/>
                <a:cs typeface="Arial" panose="020B0604020202020204" pitchFamily="34" charset="0"/>
              </a:rPr>
              <a:t>stronger</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 than the bonds broken in the reactants.</a:t>
            </a:r>
          </a:p>
        </p:txBody>
      </p:sp>
      <p:graphicFrame>
        <p:nvGraphicFramePr>
          <p:cNvPr id="7" name="Object 6">
            <a:extLst>
              <a:ext uri="{FF2B5EF4-FFF2-40B4-BE49-F238E27FC236}">
                <a16:creationId xmlns:a16="http://schemas.microsoft.com/office/drawing/2014/main" id="{807F2D5A-3DA1-45EA-AB82-A1499B4C1753}"/>
              </a:ext>
            </a:extLst>
          </p:cNvPr>
          <p:cNvGraphicFramePr>
            <a:graphicFrameLocks noChangeAspect="1"/>
          </p:cNvGraphicFramePr>
          <p:nvPr>
            <p:extLst>
              <p:ext uri="{D42A27DB-BD31-4B8C-83A1-F6EECF244321}">
                <p14:modId xmlns:p14="http://schemas.microsoft.com/office/powerpoint/2010/main" val="2234097131"/>
              </p:ext>
            </p:extLst>
          </p:nvPr>
        </p:nvGraphicFramePr>
        <p:xfrm>
          <a:off x="1831975" y="5070475"/>
          <a:ext cx="5130800" cy="431800"/>
        </p:xfrm>
        <a:graphic>
          <a:graphicData uri="http://schemas.openxmlformats.org/presentationml/2006/ole">
            <mc:AlternateContent xmlns:mc="http://schemas.openxmlformats.org/markup-compatibility/2006">
              <mc:Choice xmlns:v="urn:schemas-microsoft-com:vml" Requires="v">
                <p:oleObj spid="_x0000_s2249" name="Equation" r:id="rId4" imgW="5130720" imgH="431640" progId="Equation.DSMT4">
                  <p:embed/>
                </p:oleObj>
              </mc:Choice>
              <mc:Fallback>
                <p:oleObj name="Equation" r:id="rId4" imgW="5130720" imgH="431640" progId="Equation.DSMT4">
                  <p:embed/>
                  <p:pic>
                    <p:nvPicPr>
                      <p:cNvPr id="0" name=""/>
                      <p:cNvPicPr/>
                      <p:nvPr/>
                    </p:nvPicPr>
                    <p:blipFill>
                      <a:blip r:embed="rId5"/>
                      <a:stretch>
                        <a:fillRect/>
                      </a:stretch>
                    </p:blipFill>
                    <p:spPr>
                      <a:xfrm>
                        <a:off x="1831975" y="5070475"/>
                        <a:ext cx="5130800" cy="431800"/>
                      </a:xfrm>
                      <a:prstGeom prst="rect">
                        <a:avLst/>
                      </a:prstGeom>
                    </p:spPr>
                  </p:pic>
                </p:oleObj>
              </mc:Fallback>
            </mc:AlternateContent>
          </a:graphicData>
        </a:graphic>
      </p:graphicFrame>
      <p:sp>
        <p:nvSpPr>
          <p:cNvPr id="5" name="Content Placeholder 4"/>
          <p:cNvSpPr>
            <a:spLocks noGrp="1"/>
          </p:cNvSpPr>
          <p:nvPr>
            <p:ph sz="quarter" idx="15"/>
          </p:nvPr>
        </p:nvSpPr>
        <p:spPr>
          <a:xfrm>
            <a:off x="5367530" y="5676559"/>
            <a:ext cx="2948886" cy="785451"/>
          </a:xfrm>
        </p:spPr>
        <p:txBody>
          <a:bodyPr/>
          <a:lstStyle/>
          <a:p>
            <a:pPr marL="0" indent="0" algn="ctr">
              <a:buNone/>
            </a:pPr>
            <a:r>
              <a:rPr lang="el-GR" sz="2400" dirty="0">
                <a:solidFill>
                  <a:srgbClr val="D90000"/>
                </a:solidFill>
                <a:latin typeface="Arial" panose="020B0604020202020204" pitchFamily="34" charset="0"/>
                <a:ea typeface="Cambria Math" panose="02040503050406030204" pitchFamily="18" charset="0"/>
                <a:cs typeface="Arial" panose="020B0604020202020204" pitchFamily="34" charset="0"/>
              </a:rPr>
              <a:t>Δ</a:t>
            </a:r>
            <a:r>
              <a:rPr lang="en-US" sz="2400" b="1" i="1" dirty="0">
                <a:solidFill>
                  <a:srgbClr val="D90000"/>
                </a:solidFill>
                <a:latin typeface="Arial" panose="020B0604020202020204" pitchFamily="34" charset="0"/>
                <a:ea typeface="Cambria Math" panose="02040503050406030204" pitchFamily="18" charset="0"/>
                <a:cs typeface="Arial" panose="020B0604020202020204" pitchFamily="34" charset="0"/>
              </a:rPr>
              <a:t>H </a:t>
            </a:r>
            <a:r>
              <a:rPr lang="en-US" sz="2400" b="1" i="0" dirty="0">
                <a:solidFill>
                  <a:srgbClr val="D90000"/>
                </a:solidFill>
                <a:latin typeface="Arial" panose="020B0604020202020204" pitchFamily="34" charset="0"/>
                <a:ea typeface="Cambria Math" panose="02040503050406030204" pitchFamily="18" charset="0"/>
                <a:cs typeface="Arial" panose="020B0604020202020204" pitchFamily="34" charset="0"/>
              </a:rPr>
              <a:t>= −213 kcal</a:t>
            </a:r>
            <a:r>
              <a:rPr lang="en-US" sz="2400" b="1" dirty="0">
                <a:solidFill>
                  <a:srgbClr val="D90000"/>
                </a:solidFill>
                <a:latin typeface="Arial" panose="020B0604020202020204" pitchFamily="34" charset="0"/>
                <a:ea typeface="Cambria Math" panose="02040503050406030204" pitchFamily="18" charset="0"/>
                <a:cs typeface="Arial" panose="020B0604020202020204" pitchFamily="34" charset="0"/>
              </a:rPr>
              <a:t>/</a:t>
            </a:r>
            <a:r>
              <a:rPr lang="en-US" sz="2400" b="1" i="0" dirty="0">
                <a:solidFill>
                  <a:srgbClr val="D90000"/>
                </a:solidFill>
                <a:latin typeface="Arial" panose="020B0604020202020204" pitchFamily="34" charset="0"/>
                <a:ea typeface="Cambria Math" panose="02040503050406030204" pitchFamily="18" charset="0"/>
                <a:cs typeface="Arial" panose="020B0604020202020204" pitchFamily="34" charset="0"/>
              </a:rPr>
              <a:t>mol</a:t>
            </a:r>
            <a:r>
              <a:rPr lang="en-GB" sz="2400" b="1" dirty="0">
                <a:solidFill>
                  <a:srgbClr val="D90000"/>
                </a:solidFill>
                <a:latin typeface="Arial" panose="020B0604020202020204" pitchFamily="34" charset="0"/>
                <a:cs typeface="Arial" panose="020B0604020202020204" pitchFamily="34" charset="0"/>
              </a:rPr>
              <a:t> </a:t>
            </a:r>
            <a:r>
              <a:rPr lang="en-US" altLang="en-US" sz="2400" b="1" kern="1200" dirty="0">
                <a:solidFill>
                  <a:srgbClr val="D90000"/>
                </a:solidFill>
                <a:latin typeface="Arial" panose="020B0604020202020204" pitchFamily="34" charset="0"/>
                <a:ea typeface="MS PGothic" charset="-128"/>
                <a:cs typeface="Arial" panose="020B0604020202020204" pitchFamily="34" charset="0"/>
              </a:rPr>
              <a:t>Heat is released</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3"/>
  <p:tag name="MMPROD_UIDATA" val="&lt;database version=&quot;6.0&quot;&gt;&lt;object type=&quot;1&quot; unique_id=&quot;10001&quot;&gt;&lt;object type=&quot;8&quot; unique_id=&quot;11422&quot;&gt;&lt;/object&gt;&lt;object type=&quot;2&quot; unique_id=&quot;11423&quot;&gt;&lt;object type=&quot;3&quot; unique_id=&quot;11424&quot;&gt;&lt;property id=&quot;20148&quot; value=&quot;5&quot;/&gt;&lt;property id=&quot;20300&quot; value=&quot;Slide 1&quot;/&gt;&lt;property id=&quot;20307&quot; value=&quot;292&quot;/&gt;&lt;/object&gt;&lt;object type=&quot;3&quot; unique_id=&quot;11425&quot;&gt;&lt;property id=&quot;20148&quot; value=&quot;5&quot;/&gt;&lt;property id=&quot;20300&quot; value=&quot;Slide 2 - &amp;quot;Energy&amp;quot;&quot;/&gt;&lt;property id=&quot;20307&quot; value=&quot;257&quot;/&gt;&lt;/object&gt;&lt;object type=&quot;3&quot; unique_id=&quot;11426&quot;&gt;&lt;property id=&quot;20148&quot; value=&quot;5&quot;/&gt;&lt;property id=&quot;20300&quot; value=&quot;Slide 3 - &amp;quot;Energy&amp;#x0D;&amp;#x0A;The Units of Energy&amp;quot;&quot;/&gt;&lt;property id=&quot;20307&quot; value=&quot;258&quot;/&gt;&lt;/object&gt;&lt;object type=&quot;3&quot; unique_id=&quot;11427&quot;&gt;&lt;property id=&quot;20148&quot; value=&quot;5&quot;/&gt;&lt;property id=&quot;20300&quot; value=&quot;Slide 4 - &amp;quot;Energy&amp;#x0D;&amp;#x0A;Energy Changes in Reactions&amp;quot;&quot;/&gt;&lt;property id=&quot;20307&quot; value=&quot;259&quot;/&gt;&lt;/object&gt;&lt;object type=&quot;3&quot; unique_id=&quot;11428&quot;&gt;&lt;property id=&quot;20148&quot; value=&quot;5&quot;/&gt;&lt;property id=&quot;20300&quot; value=&quot;Slide 5 - &amp;quot;Energy Changes in Reactions &amp;#x0D;&amp;#x0A;&amp;quot;&quot;/&gt;&lt;property id=&quot;20307&quot; value=&quot;260&quot;/&gt;&lt;/object&gt;&lt;object type=&quot;3&quot; unique_id=&quot;11429&quot;&gt;&lt;property id=&quot;20148&quot; value=&quot;5&quot;/&gt;&lt;property id=&quot;20300&quot; value=&quot;Slide 6 - &amp;quot;Energy Changes in Reactions &amp;#x0D;&amp;#x0A;Bond Dissociation Energy&amp;quot;&quot;/&gt;&lt;property id=&quot;20307&quot; value=&quot;261&quot;/&gt;&lt;/object&gt;&lt;object type=&quot;3&quot; unique_id=&quot;11430&quot;&gt;&lt;property id=&quot;20148&quot; value=&quot;5&quot;/&gt;&lt;property id=&quot;20300&quot; value=&quot;Slide 7 - &amp;quot;Energy Changes in Reactions &amp;#x0D;&amp;#x0A;Bond Dissociation Energy&amp;quot;&quot;/&gt;&lt;property id=&quot;20307&quot; value=&quot;262&quot;/&gt;&lt;/object&gt;&lt;object type=&quot;3&quot; unique_id=&quot;11431&quot;&gt;&lt;property id=&quot;20148&quot; value=&quot;5&quot;/&gt;&lt;property id=&quot;20300&quot; value=&quot;Slide 8 - &amp;quot;Energy Changes in Reactions &amp;#x0D;&amp;#x0A;Calculations Involving H Values&amp;quot;&quot;/&gt;&lt;property id=&quot;20307&quot; value=&quot;263&quot;/&gt;&lt;/object&gt;&lt;object type=&quot;3&quot; unique_id=&quot;11432&quot;&gt;&lt;property id=&quot;20148&quot; value=&quot;5&quot;/&gt;&lt;property id=&quot;20300&quot; value=&quot;Slide 9 - &amp;quot;Energy Changes in Reactions &amp;#x0D;&amp;#x0A;Calculations Involving H Values&amp;quot;&quot;/&gt;&lt;property id=&quot;20307&quot; value=&quot;264&quot;/&gt;&lt;/object&gt;&lt;object type=&quot;3&quot; unique_id=&quot;11433&quot;&gt;&lt;property id=&quot;20148&quot; value=&quot;5&quot;/&gt;&lt;property id=&quot;20300&quot; value=&quot;Slide 10 - &amp;quot;Energy Changes in Reactions &amp;#x0D;&amp;#x0A;Calculations Involving H Values&amp;quot;&quot;/&gt;&lt;property id=&quot;20307&quot; value=&quot;265&quot;/&gt;&lt;/object&gt;&lt;object type=&quot;3&quot; unique_id=&quot;11434&quot;&gt;&lt;property id=&quot;20148&quot; value=&quot;5&quot;/&gt;&lt;property id=&quot;20300&quot; value=&quot;Slide 11 - &amp;quot;Energy Diagrams&amp;quot;&quot;/&gt;&lt;property id=&quot;20307&quot; value=&quot;266&quot;/&gt;&lt;/object&gt;&lt;object type=&quot;3&quot; unique_id=&quot;11435&quot;&gt;&lt;property id=&quot;20148&quot; value=&quot;5&quot;/&gt;&lt;property id=&quot;20300&quot; value=&quot;Slide 12 - &amp;quot;Energy Diagrams&amp;quot;&quot;/&gt;&lt;property id=&quot;20307&quot; value=&quot;267&quot;/&gt;&lt;/object&gt;&lt;object type=&quot;3&quot; unique_id=&quot;11436&quot;&gt;&lt;property id=&quot;20148&quot; value=&quot;5&quot;/&gt;&lt;property id=&quot;20300&quot; value=&quot;Slide 13 - &amp;quot;Energy Diagrams&amp;quot;&quot;/&gt;&lt;property id=&quot;20307&quot; value=&quot;269&quot;/&gt;&lt;/object&gt;&lt;object type=&quot;3&quot; unique_id=&quot;11437&quot;&gt;&lt;property id=&quot;20148&quot; value=&quot;5&quot;/&gt;&lt;property id=&quot;20300&quot; value=&quot;Slide 14 - &amp;quot;Energy Diagrams&amp;quot;&quot;/&gt;&lt;property id=&quot;20307&quot; value=&quot;268&quot;/&gt;&lt;/object&gt;&lt;object type=&quot;3&quot; unique_id=&quot;11438&quot;&gt;&lt;property id=&quot;20148&quot; value=&quot;5&quot;/&gt;&lt;property id=&quot;20300&quot; value=&quot;Slide 15 - &amp;quot;Energy Diagrams&amp;quot;&quot;/&gt;&lt;property id=&quot;20307&quot; value=&quot;270&quot;/&gt;&lt;/object&gt;&lt;object type=&quot;3&quot; unique_id=&quot;11439&quot;&gt;&lt;property id=&quot;20148&quot; value=&quot;5&quot;/&gt;&lt;property id=&quot;20300&quot; value=&quot;Slide 16 - &amp;quot;Reaction Rates&amp;#x0D;&amp;#x0A;How Concentration and Temperature&amp;#x0D;&amp;#x0A;Affect Reaction Rate&amp;quot;&quot;/&gt;&lt;property id=&quot;20307&quot; value=&quot;271&quot;/&gt;&lt;/object&gt;&lt;object type=&quot;3&quot; unique_id=&quot;11440&quot;&gt;&lt;property id=&quot;20148&quot; value=&quot;5&quot;/&gt;&lt;property id=&quot;20300&quot; value=&quot;Slide 17 - &amp;quot;Reaction Rates&amp;#x0D;&amp;#x0A;Catalysts&amp;quot;&quot;/&gt;&lt;property id=&quot;20307&quot; value=&quot;272&quot;/&gt;&lt;/object&gt;&lt;object type=&quot;3&quot; unique_id=&quot;11441&quot;&gt;&lt;property id=&quot;20148&quot; value=&quot;5&quot;/&gt;&lt;property id=&quot;20300&quot; value=&quot;Slide 18 - &amp;quot;Reaction Rates&amp;#x0D;&amp;#x0A;Catalysts&amp;quot;&quot;/&gt;&lt;property id=&quot;20307&quot; value=&quot;273&quot;/&gt;&lt;/object&gt;&lt;object type=&quot;3&quot; unique_id=&quot;11442&quot;&gt;&lt;property id=&quot;20148&quot; value=&quot;5&quot;/&gt;&lt;property id=&quot;20300&quot; value=&quot;Slide 19 - &amp;quot;Reaction Rates&amp;#x0D;&amp;#x0A;Focus on the Human Body: Biological Catalysts&amp;quot;&quot;/&gt;&lt;property id=&quot;20307&quot; value=&quot;274&quot;/&gt;&lt;/object&gt;&lt;object type=&quot;3&quot; unique_id=&quot;11443&quot;&gt;&lt;property id=&quot;20148&quot; value=&quot;5&quot;/&gt;&lt;property id=&quot;20300&quot; value=&quot;Slide 20 - &amp;quot;Equilibrium&amp;quot;&quot;/&gt;&lt;property id=&quot;20307&quot; value=&quot;275&quot;/&gt;&lt;/object&gt;&lt;object type=&quot;3&quot; unique_id=&quot;11444&quot;&gt;&lt;property id=&quot;20148&quot; value=&quot;5&quot;/&gt;&lt;property id=&quot;20300&quot; value=&quot;Slide 21 - &amp;quot;Equilibrium&amp;#x0D;&amp;#x0A;The Equilibrium Constant&amp;quot;&quot;/&gt;&lt;property id=&quot;20307&quot; value=&quot;276&quot;/&gt;&lt;/object&gt;&lt;object type=&quot;3&quot; unique_id=&quot;11445&quot;&gt;&lt;property id=&quot;20148&quot; value=&quot;5&quot;/&gt;&lt;property id=&quot;20300&quot; value=&quot;Slide 22 - &amp;quot;Equilibrium&amp;#x0D;&amp;#x0A;The Equilibrium Constant&amp;quot;&quot;/&gt;&lt;property id=&quot;20307&quot; value=&quot;277&quot;/&gt;&lt;/object&gt;&lt;object type=&quot;3&quot; unique_id=&quot;11446&quot;&gt;&lt;property id=&quot;20148&quot; value=&quot;5&quot;/&gt;&lt;property id=&quot;20300&quot; value=&quot;Slide 23 - &amp;quot;Equilibrium&amp;#x0D;&amp;#x0A;The Magnitude of the Equilibrium Constant&amp;quot;&quot;/&gt;&lt;property id=&quot;20307&quot; value=&quot;278&quot;/&gt;&lt;/object&gt;&lt;object type=&quot;3&quot; unique_id=&quot;11447&quot;&gt;&lt;property id=&quot;20148&quot; value=&quot;5&quot;/&gt;&lt;property id=&quot;20300&quot; value=&quot;Slide 24 - &amp;quot;Equilibrium&amp;#x0D;&amp;#x0A;The Magnitude of the Equilibrium Constant&amp;quot;&quot;/&gt;&lt;property id=&quot;20307&quot; value=&quot;279&quot;/&gt;&lt;/object&gt;&lt;object type=&quot;3&quot; unique_id=&quot;11448&quot;&gt;&lt;property id=&quot;20148&quot; value=&quot;5&quot;/&gt;&lt;property id=&quot;20300&quot; value=&quot;Slide 25 - &amp;quot;Equilibrium&amp;#x0D;&amp;#x0A;&amp;quot;&quot;/&gt;&lt;property id=&quot;20307&quot; value=&quot;291&quot;/&gt;&lt;/object&gt;&lt;object type=&quot;3&quot; unique_id=&quot;11449&quot;&gt;&lt;property id=&quot;20148&quot; value=&quot;5&quot;/&gt;&lt;property id=&quot;20300&quot; value=&quot;Slide 26 - &amp;quot;Calculating the Equilibrium Constant&amp;quot;&quot;/&gt;&lt;property id=&quot;20307&quot; value=&quot;280&quot;/&gt;&lt;/object&gt;&lt;object type=&quot;3&quot; unique_id=&quot;11450&quot;&gt;&lt;property id=&quot;20148&quot; value=&quot;5&quot;/&gt;&lt;property id=&quot;20300&quot; value=&quot;Slide 27 - &amp;quot;Calculating the Equilibrium Constant&amp;quot;&quot;/&gt;&lt;property id=&quot;20307&quot; value=&quot;281&quot;/&gt;&lt;/object&gt;&lt;object type=&quot;3&quot; unique_id=&quot;11451&quot;&gt;&lt;property id=&quot;20148&quot; value=&quot;5&quot;/&gt;&lt;property id=&quot;20300&quot; value=&quot;Slide 28 - &amp;quot;Le Châtelier’s Principle&amp;quot;&quot;/&gt;&lt;property id=&quot;20307&quot; value=&quot;282&quot;/&gt;&lt;/object&gt;&lt;object type=&quot;3&quot; unique_id=&quot;11452&quot;&gt;&lt;property id=&quot;20148&quot; value=&quot;5&quot;/&gt;&lt;property id=&quot;20300&quot; value=&quot;Slide 29 - &amp;quot;Le Châtelier’s Principle&amp;#x0D;&amp;#x0A;Concentration Changes&amp;quot;&quot;/&gt;&lt;property id=&quot;20307&quot; value=&quot;283&quot;/&gt;&lt;/object&gt;&lt;object type=&quot;3&quot; unique_id=&quot;11453&quot;&gt;&lt;property id=&quot;20148&quot; value=&quot;5&quot;/&gt;&lt;property id=&quot;20300&quot; value=&quot;Slide 30 - &amp;quot;Le Châtelier’s Principle&amp;#x0D;&amp;#x0A;Concentration Changes&amp;quot;&quot;/&gt;&lt;property id=&quot;20307&quot; value=&quot;284&quot;/&gt;&lt;/object&gt;&lt;object type=&quot;3&quot; unique_id=&quot;11454&quot;&gt;&lt;property id=&quot;20148&quot; value=&quot;5&quot;/&gt;&lt;property id=&quot;20300&quot; value=&quot;Slide 31 - &amp;quot;Le Châtelier’s Principle&amp;#x0D;&amp;#x0A;Concentration Changes&amp;quot;&quot;/&gt;&lt;property id=&quot;20307&quot; value=&quot;285&quot;/&gt;&lt;/object&gt;&lt;object type=&quot;3&quot; unique_id=&quot;11455&quot;&gt;&lt;property id=&quot;20148&quot; value=&quot;5&quot;/&gt;&lt;property id=&quot;20300&quot; value=&quot;Slide 32 - &amp;quot;Le Châtelier’s Principle&amp;#x0D;&amp;#x0A;Temperature Changes&amp;quot;&quot;/&gt;&lt;property id=&quot;20307&quot; value=&quot;286&quot;/&gt;&lt;/object&gt;&lt;object type=&quot;3&quot; unique_id=&quot;11456&quot;&gt;&lt;property id=&quot;20148&quot; value=&quot;5&quot;/&gt;&lt;property id=&quot;20300&quot; value=&quot;Slide 33 - &amp;quot;Le Châtelier’s Principle&amp;#x0D;&amp;#x0A;Temperature Changes&amp;quot;&quot;/&gt;&lt;property id=&quot;20307&quot; value=&quot;287&quot;/&gt;&lt;/object&gt;&lt;object type=&quot;3&quot; unique_id=&quot;11457&quot;&gt;&lt;property id=&quot;20148&quot; value=&quot;5&quot;/&gt;&lt;property id=&quot;20300&quot; value=&quot;Slide 34 - &amp;quot;Le Châtelier’s Principle&amp;#x0D;&amp;#x0A;Pressure Changes&amp;quot;&quot;/&gt;&lt;property id=&quot;20307&quot; value=&quot;288&quot;/&gt;&lt;/object&gt;&lt;object type=&quot;3&quot; unique_id=&quot;11458&quot;&gt;&lt;property id=&quot;20148&quot; value=&quot;5&quot;/&gt;&lt;property id=&quot;20300&quot; value=&quot;Slide 35 - &amp;quot;Le Châtelier’s Principle&amp;#x0D;&amp;#x0A;Pressure Changes&amp;quot;&quot;/&gt;&lt;property id=&quot;20307&quot; value=&quot;289&quot;/&gt;&lt;/object&gt;&lt;object type=&quot;3&quot; unique_id=&quot;11459&quot;&gt;&lt;property id=&quot;20148&quot; value=&quot;5&quot;/&gt;&lt;property id=&quot;20300&quot; value=&quot;Slide 36 - &amp;quot;Le Châtelier’s Principle&amp;#x0D;&amp;#x0A;Summary&amp;quot;&quot;/&gt;&lt;property id=&quot;20307&quot; value=&quot;290&quot;/&gt;&lt;/object&gt;&lt;/object&gt;&lt;/object&gt;&lt;/database&gt;"/>
</p:tagLst>
</file>

<file path=ppt/theme/theme1.xml><?xml version="1.0" encoding="utf-8"?>
<a:theme xmlns:a="http://schemas.openxmlformats.org/drawingml/2006/main" name="McGraw">
  <a:themeElements>
    <a:clrScheme name="Custom 15">
      <a:dk1>
        <a:sysClr val="windowText" lastClr="000000"/>
      </a:dk1>
      <a:lt1>
        <a:sysClr val="window" lastClr="FFFFFF"/>
      </a:lt1>
      <a:dk2>
        <a:srgbClr val="000000"/>
      </a:dk2>
      <a:lt2>
        <a:srgbClr val="76B6F2"/>
      </a:lt2>
      <a:accent1>
        <a:srgbClr val="FBC01E"/>
      </a:accent1>
      <a:accent2>
        <a:srgbClr val="EFE1A2"/>
      </a:accent2>
      <a:accent3>
        <a:srgbClr val="FA8716"/>
      </a:accent3>
      <a:accent4>
        <a:srgbClr val="BE0204"/>
      </a:accent4>
      <a:accent5>
        <a:srgbClr val="008080"/>
      </a:accent5>
      <a:accent6>
        <a:srgbClr val="7E13E3"/>
      </a:accent6>
      <a:hlink>
        <a:srgbClr val="D2D200"/>
      </a:hlink>
      <a:folHlink>
        <a:srgbClr val="D0B9F8"/>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triangle" w="lg" len="lg"/>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triangle" w="lg" len="lg"/>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a:spPr>
      <a:bodyPr wrap="none">
        <a:spAutoFit/>
      </a:bodyPr>
      <a:lstStyle>
        <a:defPPr eaLnBrk="1" hangingPunct="1">
          <a:buFontTx/>
          <a:buChar char="•"/>
          <a:defRPr dirty="0"/>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McGraw">
  <a:themeElements>
    <a:clrScheme name="Custom 15">
      <a:dk1>
        <a:sysClr val="windowText" lastClr="000000"/>
      </a:dk1>
      <a:lt1>
        <a:sysClr val="window" lastClr="FFFFFF"/>
      </a:lt1>
      <a:dk2>
        <a:srgbClr val="000000"/>
      </a:dk2>
      <a:lt2>
        <a:srgbClr val="76B6F2"/>
      </a:lt2>
      <a:accent1>
        <a:srgbClr val="FBC01E"/>
      </a:accent1>
      <a:accent2>
        <a:srgbClr val="EFE1A2"/>
      </a:accent2>
      <a:accent3>
        <a:srgbClr val="FA8716"/>
      </a:accent3>
      <a:accent4>
        <a:srgbClr val="BE0204"/>
      </a:accent4>
      <a:accent5>
        <a:srgbClr val="008080"/>
      </a:accent5>
      <a:accent6>
        <a:srgbClr val="7E13E3"/>
      </a:accent6>
      <a:hlink>
        <a:srgbClr val="D2D200"/>
      </a:hlink>
      <a:folHlink>
        <a:srgbClr val="D0B9F8"/>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triangle" w="lg" len="lg"/>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triangle" w="lg" len="lg"/>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a:spPr>
      <a:bodyPr wrap="none">
        <a:spAutoFit/>
      </a:bodyPr>
      <a:lstStyle>
        <a:defPPr eaLnBrk="1" hangingPunct="1">
          <a:buFontTx/>
          <a:buChar char="•"/>
          <a:defRPr dirty="0"/>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McGraw.thmx</Template>
  <TotalTime>1762</TotalTime>
  <Words>1835</Words>
  <Application>Microsoft Office PowerPoint</Application>
  <PresentationFormat>On-screen Show (4:3)</PresentationFormat>
  <Paragraphs>300</Paragraphs>
  <Slides>41</Slides>
  <Notes>41</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41</vt:i4>
      </vt:variant>
    </vt:vector>
  </HeadingPairs>
  <TitlesOfParts>
    <vt:vector size="51" baseType="lpstr">
      <vt:lpstr>Malgun Gothic</vt:lpstr>
      <vt:lpstr>MS PGothic</vt:lpstr>
      <vt:lpstr>MS PGothic</vt:lpstr>
      <vt:lpstr>Arial</vt:lpstr>
      <vt:lpstr>Cambria Math</vt:lpstr>
      <vt:lpstr>Symbol</vt:lpstr>
      <vt:lpstr>Times New Roman</vt:lpstr>
      <vt:lpstr>McGraw</vt:lpstr>
      <vt:lpstr>1_McGraw</vt:lpstr>
      <vt:lpstr>Equation</vt:lpstr>
      <vt:lpstr>Chapter 6</vt:lpstr>
      <vt:lpstr>6.1 Energy (1)</vt:lpstr>
      <vt:lpstr>6.1  Energy (2)</vt:lpstr>
      <vt:lpstr>6.1 Energy (3)</vt:lpstr>
      <vt:lpstr>6.2 Energy Changes in Reactions (1)</vt:lpstr>
      <vt:lpstr>6.2 Energy Changes in Reactions (2)</vt:lpstr>
      <vt:lpstr>6.2 Energy Changes in Reactions (3)</vt:lpstr>
      <vt:lpstr>6.2  Energy Changes in Reactions (4)</vt:lpstr>
      <vt:lpstr>6.2 Energy Changes in Reactions (5) </vt:lpstr>
      <vt:lpstr>6.2  Energy Changes in Reactions (6)</vt:lpstr>
      <vt:lpstr>6.2  Energy Changes in Reactions (7)</vt:lpstr>
      <vt:lpstr>6.3 Energy Diagrams (1)</vt:lpstr>
      <vt:lpstr>6.3 Energy Diagrams (2)</vt:lpstr>
      <vt:lpstr>6.3 Energy Diagrams (3)</vt:lpstr>
      <vt:lpstr>6.3 Energy Diagrams (4) </vt:lpstr>
      <vt:lpstr>6.3 Energy Diagrams (5)</vt:lpstr>
      <vt:lpstr>6.4 Reaction Rates (6)</vt:lpstr>
      <vt:lpstr>6.4 Reaction Rates (7)</vt:lpstr>
      <vt:lpstr>6.4 Reaction Rates (8)</vt:lpstr>
      <vt:lpstr>6.4 Reaction Rates (9)</vt:lpstr>
      <vt:lpstr>6.4 Reaction Rates (10)</vt:lpstr>
      <vt:lpstr>6.5 Equilibrium (1)</vt:lpstr>
      <vt:lpstr>6.5 Equilibrium (2)</vt:lpstr>
      <vt:lpstr>6.5 Equilibrium (3)</vt:lpstr>
      <vt:lpstr>6.5 Equilibrium (4)</vt:lpstr>
      <vt:lpstr>6.5 Equilibrium (5)</vt:lpstr>
      <vt:lpstr>6.5 Equilibrium (6)</vt:lpstr>
      <vt:lpstr>6.5 Equilibrium (7)</vt:lpstr>
      <vt:lpstr>6.5 Equilibrium (8)</vt:lpstr>
      <vt:lpstr>6.5 Equilibrium (9)</vt:lpstr>
      <vt:lpstr>6.5 Equilibrium (10)</vt:lpstr>
      <vt:lpstr>6.6 Le Châtelier’s Principle (1)</vt:lpstr>
      <vt:lpstr>6.6 Le Châtelier’s Principle (2)</vt:lpstr>
      <vt:lpstr>6.6 Le Châtelier’s Principle (3)</vt:lpstr>
      <vt:lpstr>6.6 Le Châtelier’s Principle (4)</vt:lpstr>
      <vt:lpstr>6.6 Le Châtelier’s Principle (5)</vt:lpstr>
      <vt:lpstr>6.6 Le Châtelier’s Principle (6)</vt:lpstr>
      <vt:lpstr>6.6 Le Châtelier’s Principle (7)</vt:lpstr>
      <vt:lpstr>6.6 Le Châtelier’s Principle (8)</vt:lpstr>
      <vt:lpstr>6.6  Le Châtelier’s Principle Summary</vt:lpstr>
      <vt:lpstr>6.7  Focus on the Human Body Body Temperature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6</dc:title>
  <dc:creator>Microsoft Office User</dc:creator>
  <cp:lastModifiedBy>Hurley, Mary</cp:lastModifiedBy>
  <cp:revision>334</cp:revision>
  <dcterms:created xsi:type="dcterms:W3CDTF">2017-05-03T17:13:16Z</dcterms:created>
  <dcterms:modified xsi:type="dcterms:W3CDTF">2018-11-07T18:21:31Z</dcterms:modified>
</cp:coreProperties>
</file>